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64"/>
  </p:notesMasterIdLst>
  <p:sldIdLst>
    <p:sldId id="258" r:id="rId5"/>
    <p:sldId id="355" r:id="rId6"/>
    <p:sldId id="268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70" r:id="rId16"/>
    <p:sldId id="295" r:id="rId17"/>
    <p:sldId id="297" r:id="rId18"/>
    <p:sldId id="328" r:id="rId19"/>
    <p:sldId id="379" r:id="rId20"/>
    <p:sldId id="380" r:id="rId21"/>
    <p:sldId id="363" r:id="rId22"/>
    <p:sldId id="330" r:id="rId23"/>
    <p:sldId id="338" r:id="rId24"/>
    <p:sldId id="369" r:id="rId25"/>
    <p:sldId id="365" r:id="rId26"/>
    <p:sldId id="366" r:id="rId27"/>
    <p:sldId id="367" r:id="rId28"/>
    <p:sldId id="364" r:id="rId29"/>
    <p:sldId id="368" r:id="rId30"/>
    <p:sldId id="354" r:id="rId31"/>
    <p:sldId id="370" r:id="rId32"/>
    <p:sldId id="332" r:id="rId33"/>
    <p:sldId id="333" r:id="rId34"/>
    <p:sldId id="371" r:id="rId35"/>
    <p:sldId id="329" r:id="rId36"/>
    <p:sldId id="374" r:id="rId37"/>
    <p:sldId id="375" r:id="rId38"/>
    <p:sldId id="325" r:id="rId39"/>
    <p:sldId id="372" r:id="rId40"/>
    <p:sldId id="357" r:id="rId41"/>
    <p:sldId id="334" r:id="rId42"/>
    <p:sldId id="377" r:id="rId43"/>
    <p:sldId id="378" r:id="rId44"/>
    <p:sldId id="336" r:id="rId45"/>
    <p:sldId id="373" r:id="rId46"/>
    <p:sldId id="314" r:id="rId47"/>
    <p:sldId id="307" r:id="rId48"/>
    <p:sldId id="292" r:id="rId49"/>
    <p:sldId id="276" r:id="rId50"/>
    <p:sldId id="346" r:id="rId51"/>
    <p:sldId id="360" r:id="rId52"/>
    <p:sldId id="349" r:id="rId53"/>
    <p:sldId id="317" r:id="rId54"/>
    <p:sldId id="382" r:id="rId55"/>
    <p:sldId id="323" r:id="rId56"/>
    <p:sldId id="344" r:id="rId57"/>
    <p:sldId id="345" r:id="rId58"/>
    <p:sldId id="341" r:id="rId59"/>
    <p:sldId id="339" r:id="rId60"/>
    <p:sldId id="316" r:id="rId61"/>
    <p:sldId id="309" r:id="rId62"/>
    <p:sldId id="310" r:id="rId63"/>
  </p:sldIdLst>
  <p:sldSz cx="12192000" cy="6858000"/>
  <p:notesSz cx="6858000" cy="9144000"/>
  <p:embeddedFontLst>
    <p:embeddedFont>
      <p:font typeface="맑은 고딕" panose="020B0503020000020004" pitchFamily="34" charset="-127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NEXON Lv2 Gothic" pitchFamily="2" charset="-127"/>
      <p:regular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AF"/>
    <a:srgbClr val="ADB9CB"/>
    <a:srgbClr val="BEDAF1"/>
    <a:srgbClr val="FBE6D6"/>
    <a:srgbClr val="BFD9F0"/>
    <a:srgbClr val="FC3B71"/>
    <a:srgbClr val="A9D18E"/>
    <a:srgbClr val="C5E1B4"/>
    <a:srgbClr val="E3F0D9"/>
    <a:srgbClr val="FFF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ECE31-BB70-674B-95EA-93D43381F195}" v="2661" dt="2020-02-20T06:50:28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7" autoAdjust="0"/>
    <p:restoredTop sz="94679"/>
  </p:normalViewPr>
  <p:slideViewPr>
    <p:cSldViewPr snapToGrid="0">
      <p:cViewPr varScale="1">
        <p:scale>
          <a:sx n="104" d="100"/>
          <a:sy n="104" d="100"/>
        </p:scale>
        <p:origin x="1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2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6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1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민지" userId="f44584f4-b2d3-4d71-85b7-27a6a2f47c8a" providerId="ADAL" clId="{49BEF5B0-D706-4FF8-8E33-B57388D8DEAE}"/>
    <pc:docChg chg="undo custSel addSld delSld modSld">
      <pc:chgData name="김민지" userId="f44584f4-b2d3-4d71-85b7-27a6a2f47c8a" providerId="ADAL" clId="{49BEF5B0-D706-4FF8-8E33-B57388D8DEAE}" dt="2020-02-17T06:21:38.390" v="2961"/>
      <pc:docMkLst>
        <pc:docMk/>
      </pc:docMkLst>
      <pc:sldChg chg="delSp modSp">
        <pc:chgData name="김민지" userId="f44584f4-b2d3-4d71-85b7-27a6a2f47c8a" providerId="ADAL" clId="{49BEF5B0-D706-4FF8-8E33-B57388D8DEAE}" dt="2020-02-17T05:24:17.413" v="1690" actId="20577"/>
        <pc:sldMkLst>
          <pc:docMk/>
          <pc:sldMk cId="1306249766" sldId="330"/>
        </pc:sldMkLst>
        <pc:spChg chg="mod">
          <ac:chgData name="김민지" userId="f44584f4-b2d3-4d71-85b7-27a6a2f47c8a" providerId="ADAL" clId="{49BEF5B0-D706-4FF8-8E33-B57388D8DEAE}" dt="2020-02-17T04:41:21.210" v="1655" actId="1076"/>
          <ac:spMkLst>
            <pc:docMk/>
            <pc:sldMk cId="1306249766" sldId="330"/>
            <ac:spMk id="34" creationId="{62A61D51-68C3-4C73-8721-98E7EFC0E8EC}"/>
          </ac:spMkLst>
        </pc:spChg>
        <pc:spChg chg="del">
          <ac:chgData name="김민지" userId="f44584f4-b2d3-4d71-85b7-27a6a2f47c8a" providerId="ADAL" clId="{49BEF5B0-D706-4FF8-8E33-B57388D8DEAE}" dt="2020-02-17T04:36:00.366" v="1442" actId="21"/>
          <ac:spMkLst>
            <pc:docMk/>
            <pc:sldMk cId="1306249766" sldId="330"/>
            <ac:spMk id="35" creationId="{F6E874F5-2EAE-4F8F-B3DB-05C9DCF96703}"/>
          </ac:spMkLst>
        </pc:spChg>
        <pc:spChg chg="mod">
          <ac:chgData name="김민지" userId="f44584f4-b2d3-4d71-85b7-27a6a2f47c8a" providerId="ADAL" clId="{49BEF5B0-D706-4FF8-8E33-B57388D8DEAE}" dt="2020-02-17T04:41:23.050" v="1656" actId="1076"/>
          <ac:spMkLst>
            <pc:docMk/>
            <pc:sldMk cId="1306249766" sldId="330"/>
            <ac:spMk id="36" creationId="{5EC81A5F-8A05-4C6E-A9A9-BC802DB16450}"/>
          </ac:spMkLst>
        </pc:spChg>
        <pc:spChg chg="mod">
          <ac:chgData name="김민지" userId="f44584f4-b2d3-4d71-85b7-27a6a2f47c8a" providerId="ADAL" clId="{49BEF5B0-D706-4FF8-8E33-B57388D8DEAE}" dt="2020-02-17T04:41:26.242" v="1657" actId="1076"/>
          <ac:spMkLst>
            <pc:docMk/>
            <pc:sldMk cId="1306249766" sldId="330"/>
            <ac:spMk id="41" creationId="{9309D73F-69E1-4683-A166-4F2F3C02773F}"/>
          </ac:spMkLst>
        </pc:spChg>
        <pc:spChg chg="mod">
          <ac:chgData name="김민지" userId="f44584f4-b2d3-4d71-85b7-27a6a2f47c8a" providerId="ADAL" clId="{49BEF5B0-D706-4FF8-8E33-B57388D8DEAE}" dt="2020-02-17T05:24:17.413" v="1690" actId="20577"/>
          <ac:spMkLst>
            <pc:docMk/>
            <pc:sldMk cId="1306249766" sldId="330"/>
            <ac:spMk id="42" creationId="{B52613E7-015B-4135-829E-25B07483433E}"/>
          </ac:spMkLst>
        </pc:spChg>
        <pc:spChg chg="del mod">
          <ac:chgData name="김민지" userId="f44584f4-b2d3-4d71-85b7-27a6a2f47c8a" providerId="ADAL" clId="{49BEF5B0-D706-4FF8-8E33-B57388D8DEAE}" dt="2020-02-17T04:40:30.638" v="1651" actId="21"/>
          <ac:spMkLst>
            <pc:docMk/>
            <pc:sldMk cId="1306249766" sldId="330"/>
            <ac:spMk id="43" creationId="{D8505530-1443-41C2-A2BC-9F2AA2D1B787}"/>
          </ac:spMkLst>
        </pc:spChg>
        <pc:spChg chg="mod">
          <ac:chgData name="김민지" userId="f44584f4-b2d3-4d71-85b7-27a6a2f47c8a" providerId="ADAL" clId="{49BEF5B0-D706-4FF8-8E33-B57388D8DEAE}" dt="2020-02-17T04:42:16.305" v="1665" actId="1076"/>
          <ac:spMkLst>
            <pc:docMk/>
            <pc:sldMk cId="1306249766" sldId="330"/>
            <ac:spMk id="44" creationId="{0D45BF4C-879D-40AE-9F99-F52BF3576C4E}"/>
          </ac:spMkLst>
        </pc:spChg>
        <pc:spChg chg="mod">
          <ac:chgData name="김민지" userId="f44584f4-b2d3-4d71-85b7-27a6a2f47c8a" providerId="ADAL" clId="{49BEF5B0-D706-4FF8-8E33-B57388D8DEAE}" dt="2020-02-17T04:41:17.461" v="1654" actId="14100"/>
          <ac:spMkLst>
            <pc:docMk/>
            <pc:sldMk cId="1306249766" sldId="330"/>
            <ac:spMk id="46" creationId="{DC9BC75C-733F-374F-ABDA-16BA9B4317FB}"/>
          </ac:spMkLst>
        </pc:spChg>
        <pc:spChg chg="mod">
          <ac:chgData name="김민지" userId="f44584f4-b2d3-4d71-85b7-27a6a2f47c8a" providerId="ADAL" clId="{49BEF5B0-D706-4FF8-8E33-B57388D8DEAE}" dt="2020-02-17T04:42:05.857" v="1663" actId="1076"/>
          <ac:spMkLst>
            <pc:docMk/>
            <pc:sldMk cId="1306249766" sldId="330"/>
            <ac:spMk id="47" creationId="{80D13768-C87A-A84E-B74A-523C79F0DEDB}"/>
          </ac:spMkLst>
        </pc:spChg>
        <pc:spChg chg="mod">
          <ac:chgData name="김민지" userId="f44584f4-b2d3-4d71-85b7-27a6a2f47c8a" providerId="ADAL" clId="{49BEF5B0-D706-4FF8-8E33-B57388D8DEAE}" dt="2020-02-17T04:42:11.553" v="1664" actId="1076"/>
          <ac:spMkLst>
            <pc:docMk/>
            <pc:sldMk cId="1306249766" sldId="330"/>
            <ac:spMk id="48" creationId="{CA34AB1B-D43D-394A-8A36-2ACF08A60E5E}"/>
          </ac:spMkLst>
        </pc:spChg>
        <pc:spChg chg="del">
          <ac:chgData name="김민지" userId="f44584f4-b2d3-4d71-85b7-27a6a2f47c8a" providerId="ADAL" clId="{49BEF5B0-D706-4FF8-8E33-B57388D8DEAE}" dt="2020-02-17T04:36:51.060" v="1452" actId="21"/>
          <ac:spMkLst>
            <pc:docMk/>
            <pc:sldMk cId="1306249766" sldId="330"/>
            <ac:spMk id="49" creationId="{B9A7A001-8337-B149-893B-D743896B2CAB}"/>
          </ac:spMkLst>
        </pc:spChg>
        <pc:cxnChg chg="mod">
          <ac:chgData name="김민지" userId="f44584f4-b2d3-4d71-85b7-27a6a2f47c8a" providerId="ADAL" clId="{49BEF5B0-D706-4FF8-8E33-B57388D8DEAE}" dt="2020-02-17T04:41:21.210" v="1655" actId="1076"/>
          <ac:cxnSpMkLst>
            <pc:docMk/>
            <pc:sldMk cId="1306249766" sldId="330"/>
            <ac:cxnSpMk id="37" creationId="{86527778-DCB8-44B1-A0C2-9597BDEB278E}"/>
          </ac:cxnSpMkLst>
        </pc:cxnChg>
        <pc:cxnChg chg="mod">
          <ac:chgData name="김민지" userId="f44584f4-b2d3-4d71-85b7-27a6a2f47c8a" providerId="ADAL" clId="{49BEF5B0-D706-4FF8-8E33-B57388D8DEAE}" dt="2020-02-17T04:41:21.210" v="1655" actId="1076"/>
          <ac:cxnSpMkLst>
            <pc:docMk/>
            <pc:sldMk cId="1306249766" sldId="330"/>
            <ac:cxnSpMk id="38" creationId="{83FB32E9-ACE7-4D42-900B-7EA535D3C063}"/>
          </ac:cxnSpMkLst>
        </pc:cxnChg>
        <pc:cxnChg chg="del mod">
          <ac:chgData name="김민지" userId="f44584f4-b2d3-4d71-85b7-27a6a2f47c8a" providerId="ADAL" clId="{49BEF5B0-D706-4FF8-8E33-B57388D8DEAE}" dt="2020-02-17T04:36:02.783" v="1443" actId="21"/>
          <ac:cxnSpMkLst>
            <pc:docMk/>
            <pc:sldMk cId="1306249766" sldId="330"/>
            <ac:cxnSpMk id="39" creationId="{B6DAB263-24BE-4989-B24D-CC6ECA24F627}"/>
          </ac:cxnSpMkLst>
        </pc:cxnChg>
        <pc:cxnChg chg="mod">
          <ac:chgData name="김민지" userId="f44584f4-b2d3-4d71-85b7-27a6a2f47c8a" providerId="ADAL" clId="{49BEF5B0-D706-4FF8-8E33-B57388D8DEAE}" dt="2020-02-17T04:41:26.242" v="1657" actId="1076"/>
          <ac:cxnSpMkLst>
            <pc:docMk/>
            <pc:sldMk cId="1306249766" sldId="330"/>
            <ac:cxnSpMk id="40" creationId="{B8BA5ED0-30D0-4390-837C-47138262CC21}"/>
          </ac:cxnSpMkLst>
        </pc:cxnChg>
      </pc:sldChg>
      <pc:sldChg chg="modSp">
        <pc:chgData name="김민지" userId="f44584f4-b2d3-4d71-85b7-27a6a2f47c8a" providerId="ADAL" clId="{49BEF5B0-D706-4FF8-8E33-B57388D8DEAE}" dt="2020-02-17T04:33:37.344" v="1372" actId="20577"/>
        <pc:sldMkLst>
          <pc:docMk/>
          <pc:sldMk cId="1383230720" sldId="331"/>
        </pc:sldMkLst>
        <pc:spChg chg="mod">
          <ac:chgData name="김민지" userId="f44584f4-b2d3-4d71-85b7-27a6a2f47c8a" providerId="ADAL" clId="{49BEF5B0-D706-4FF8-8E33-B57388D8DEAE}" dt="2020-02-17T04:22:23.168" v="373" actId="20577"/>
          <ac:spMkLst>
            <pc:docMk/>
            <pc:sldMk cId="1383230720" sldId="331"/>
            <ac:spMk id="34" creationId="{62A61D51-68C3-4C73-8721-98E7EFC0E8EC}"/>
          </ac:spMkLst>
        </pc:spChg>
        <pc:spChg chg="mod">
          <ac:chgData name="김민지" userId="f44584f4-b2d3-4d71-85b7-27a6a2f47c8a" providerId="ADAL" clId="{49BEF5B0-D706-4FF8-8E33-B57388D8DEAE}" dt="2020-02-17T04:24:52.854" v="440" actId="1076"/>
          <ac:spMkLst>
            <pc:docMk/>
            <pc:sldMk cId="1383230720" sldId="331"/>
            <ac:spMk id="35" creationId="{F6E874F5-2EAE-4F8F-B3DB-05C9DCF96703}"/>
          </ac:spMkLst>
        </pc:spChg>
        <pc:spChg chg="mod">
          <ac:chgData name="김민지" userId="f44584f4-b2d3-4d71-85b7-27a6a2f47c8a" providerId="ADAL" clId="{49BEF5B0-D706-4FF8-8E33-B57388D8DEAE}" dt="2020-02-17T04:25:06.558" v="444" actId="1076"/>
          <ac:spMkLst>
            <pc:docMk/>
            <pc:sldMk cId="1383230720" sldId="331"/>
            <ac:spMk id="36" creationId="{5EC81A5F-8A05-4C6E-A9A9-BC802DB16450}"/>
          </ac:spMkLst>
        </pc:spChg>
        <pc:spChg chg="mod">
          <ac:chgData name="김민지" userId="f44584f4-b2d3-4d71-85b7-27a6a2f47c8a" providerId="ADAL" clId="{49BEF5B0-D706-4FF8-8E33-B57388D8DEAE}" dt="2020-02-17T04:28:56.310" v="1057" actId="20577"/>
          <ac:spMkLst>
            <pc:docMk/>
            <pc:sldMk cId="1383230720" sldId="331"/>
            <ac:spMk id="42" creationId="{B52613E7-015B-4135-829E-25B07483433E}"/>
          </ac:spMkLst>
        </pc:spChg>
        <pc:spChg chg="mod">
          <ac:chgData name="김민지" userId="f44584f4-b2d3-4d71-85b7-27a6a2f47c8a" providerId="ADAL" clId="{49BEF5B0-D706-4FF8-8E33-B57388D8DEAE}" dt="2020-02-17T04:33:37.344" v="1372" actId="20577"/>
          <ac:spMkLst>
            <pc:docMk/>
            <pc:sldMk cId="1383230720" sldId="331"/>
            <ac:spMk id="43" creationId="{D8505530-1443-41C2-A2BC-9F2AA2D1B787}"/>
          </ac:spMkLst>
        </pc:spChg>
        <pc:spChg chg="mod">
          <ac:chgData name="김민지" userId="f44584f4-b2d3-4d71-85b7-27a6a2f47c8a" providerId="ADAL" clId="{49BEF5B0-D706-4FF8-8E33-B57388D8DEAE}" dt="2020-02-17T04:30:15.149" v="1194" actId="14100"/>
          <ac:spMkLst>
            <pc:docMk/>
            <pc:sldMk cId="1383230720" sldId="331"/>
            <ac:spMk id="44" creationId="{0D45BF4C-879D-40AE-9F99-F52BF3576C4E}"/>
          </ac:spMkLst>
        </pc:spChg>
        <pc:cxnChg chg="mod">
          <ac:chgData name="김민지" userId="f44584f4-b2d3-4d71-85b7-27a6a2f47c8a" providerId="ADAL" clId="{49BEF5B0-D706-4FF8-8E33-B57388D8DEAE}" dt="2020-02-17T04:24:52.854" v="440" actId="1076"/>
          <ac:cxnSpMkLst>
            <pc:docMk/>
            <pc:sldMk cId="1383230720" sldId="331"/>
            <ac:cxnSpMk id="37" creationId="{86527778-DCB8-44B1-A0C2-9597BDEB278E}"/>
          </ac:cxnSpMkLst>
        </pc:cxnChg>
        <pc:cxnChg chg="mod">
          <ac:chgData name="김민지" userId="f44584f4-b2d3-4d71-85b7-27a6a2f47c8a" providerId="ADAL" clId="{49BEF5B0-D706-4FF8-8E33-B57388D8DEAE}" dt="2020-02-17T04:25:06.558" v="444" actId="1076"/>
          <ac:cxnSpMkLst>
            <pc:docMk/>
            <pc:sldMk cId="1383230720" sldId="331"/>
            <ac:cxnSpMk id="39" creationId="{B6DAB263-24BE-4989-B24D-CC6ECA24F627}"/>
          </ac:cxnSpMkLst>
        </pc:cxnChg>
        <pc:cxnChg chg="mod">
          <ac:chgData name="김민지" userId="f44584f4-b2d3-4d71-85b7-27a6a2f47c8a" providerId="ADAL" clId="{49BEF5B0-D706-4FF8-8E33-B57388D8DEAE}" dt="2020-02-17T04:25:06.558" v="444" actId="1076"/>
          <ac:cxnSpMkLst>
            <pc:docMk/>
            <pc:sldMk cId="1383230720" sldId="331"/>
            <ac:cxnSpMk id="40" creationId="{B8BA5ED0-30D0-4390-837C-47138262CC21}"/>
          </ac:cxnSpMkLst>
        </pc:cxnChg>
      </pc:sldChg>
      <pc:sldChg chg="addSp delSp modSp">
        <pc:chgData name="김민지" userId="f44584f4-b2d3-4d71-85b7-27a6a2f47c8a" providerId="ADAL" clId="{49BEF5B0-D706-4FF8-8E33-B57388D8DEAE}" dt="2020-02-11T13:17:15.875" v="333" actId="1076"/>
        <pc:sldMkLst>
          <pc:docMk/>
          <pc:sldMk cId="875882103" sldId="341"/>
        </pc:sldMkLst>
        <pc:spChg chg="del mod">
          <ac:chgData name="김민지" userId="f44584f4-b2d3-4d71-85b7-27a6a2f47c8a" providerId="ADAL" clId="{49BEF5B0-D706-4FF8-8E33-B57388D8DEAE}" dt="2020-02-11T13:13:23.118" v="6" actId="21"/>
          <ac:spMkLst>
            <pc:docMk/>
            <pc:sldMk cId="875882103" sldId="341"/>
            <ac:spMk id="2" creationId="{FD13C13E-97CB-4A4A-94B9-DFF6D587F78E}"/>
          </ac:spMkLst>
        </pc:spChg>
        <pc:spChg chg="mod">
          <ac:chgData name="김민지" userId="f44584f4-b2d3-4d71-85b7-27a6a2f47c8a" providerId="ADAL" clId="{49BEF5B0-D706-4FF8-8E33-B57388D8DEAE}" dt="2020-02-11T13:17:15.875" v="333" actId="1076"/>
          <ac:spMkLst>
            <pc:docMk/>
            <pc:sldMk cId="875882103" sldId="341"/>
            <ac:spMk id="19" creationId="{0BB97765-4A1D-D84C-8151-89B45095D747}"/>
          </ac:spMkLst>
        </pc:spChg>
        <pc:spChg chg="del">
          <ac:chgData name="김민지" userId="f44584f4-b2d3-4d71-85b7-27a6a2f47c8a" providerId="ADAL" clId="{49BEF5B0-D706-4FF8-8E33-B57388D8DEAE}" dt="2020-02-11T13:13:25.930" v="7" actId="21"/>
          <ac:spMkLst>
            <pc:docMk/>
            <pc:sldMk cId="875882103" sldId="341"/>
            <ac:spMk id="21" creationId="{95C44583-A17F-6C45-82D3-81566FD1EF3D}"/>
          </ac:spMkLst>
        </pc:spChg>
        <pc:picChg chg="add mod">
          <ac:chgData name="김민지" userId="f44584f4-b2d3-4d71-85b7-27a6a2f47c8a" providerId="ADAL" clId="{49BEF5B0-D706-4FF8-8E33-B57388D8DEAE}" dt="2020-02-11T13:13:34.141" v="10" actId="14100"/>
          <ac:picMkLst>
            <pc:docMk/>
            <pc:sldMk cId="875882103" sldId="341"/>
            <ac:picMk id="4" creationId="{660EA319-2893-4FA5-AF50-53E85FCF8160}"/>
          </ac:picMkLst>
        </pc:picChg>
        <pc:picChg chg="add mod">
          <ac:chgData name="김민지" userId="f44584f4-b2d3-4d71-85b7-27a6a2f47c8a" providerId="ADAL" clId="{49BEF5B0-D706-4FF8-8E33-B57388D8DEAE}" dt="2020-02-11T13:13:36.901" v="11" actId="14100"/>
          <ac:picMkLst>
            <pc:docMk/>
            <pc:sldMk cId="875882103" sldId="341"/>
            <ac:picMk id="6" creationId="{35F51F27-CE96-4968-8840-12AD02D98289}"/>
          </ac:picMkLst>
        </pc:picChg>
      </pc:sldChg>
      <pc:sldChg chg="modSp">
        <pc:chgData name="김민지" userId="f44584f4-b2d3-4d71-85b7-27a6a2f47c8a" providerId="ADAL" clId="{49BEF5B0-D706-4FF8-8E33-B57388D8DEAE}" dt="2020-02-17T06:03:20.891" v="1979" actId="20577"/>
        <pc:sldMkLst>
          <pc:docMk/>
          <pc:sldMk cId="2553943352" sldId="346"/>
        </pc:sldMkLst>
        <pc:spChg chg="mod">
          <ac:chgData name="김민지" userId="f44584f4-b2d3-4d71-85b7-27a6a2f47c8a" providerId="ADAL" clId="{49BEF5B0-D706-4FF8-8E33-B57388D8DEAE}" dt="2020-02-17T06:03:20.891" v="1979" actId="20577"/>
          <ac:spMkLst>
            <pc:docMk/>
            <pc:sldMk cId="2553943352" sldId="346"/>
            <ac:spMk id="5" creationId="{45EE962D-08DE-45E6-A14E-CD6DAC254383}"/>
          </ac:spMkLst>
        </pc:spChg>
        <pc:graphicFrameChg chg="modGraphic">
          <ac:chgData name="김민지" userId="f44584f4-b2d3-4d71-85b7-27a6a2f47c8a" providerId="ADAL" clId="{49BEF5B0-D706-4FF8-8E33-B57388D8DEAE}" dt="2020-02-17T06:01:48.707" v="1894" actId="207"/>
          <ac:graphicFrameMkLst>
            <pc:docMk/>
            <pc:sldMk cId="2553943352" sldId="346"/>
            <ac:graphicFrameMk id="32" creationId="{6E06E859-D5D1-CE47-8ABC-0700531743D9}"/>
          </ac:graphicFrameMkLst>
        </pc:graphicFrameChg>
        <pc:graphicFrameChg chg="mod modGraphic">
          <ac:chgData name="김민지" userId="f44584f4-b2d3-4d71-85b7-27a6a2f47c8a" providerId="ADAL" clId="{49BEF5B0-D706-4FF8-8E33-B57388D8DEAE}" dt="2020-02-17T06:01:55.880" v="1896" actId="207"/>
          <ac:graphicFrameMkLst>
            <pc:docMk/>
            <pc:sldMk cId="2553943352" sldId="346"/>
            <ac:graphicFrameMk id="33" creationId="{A90ED9BD-1800-934E-A378-B527688F21AF}"/>
          </ac:graphicFrameMkLst>
        </pc:graphicFrameChg>
        <pc:graphicFrameChg chg="modGraphic">
          <ac:chgData name="김민지" userId="f44584f4-b2d3-4d71-85b7-27a6a2f47c8a" providerId="ADAL" clId="{49BEF5B0-D706-4FF8-8E33-B57388D8DEAE}" dt="2020-02-17T06:01:59.984" v="1897" actId="207"/>
          <ac:graphicFrameMkLst>
            <pc:docMk/>
            <pc:sldMk cId="2553943352" sldId="346"/>
            <ac:graphicFrameMk id="34" creationId="{FF2B3DB8-4129-E34F-94C6-56A1141693CC}"/>
          </ac:graphicFrameMkLst>
        </pc:graphicFrameChg>
      </pc:sldChg>
      <pc:sldChg chg="modSp">
        <pc:chgData name="김민지" userId="f44584f4-b2d3-4d71-85b7-27a6a2f47c8a" providerId="ADAL" clId="{49BEF5B0-D706-4FF8-8E33-B57388D8DEAE}" dt="2020-02-17T04:19:26.480" v="338" actId="20577"/>
        <pc:sldMkLst>
          <pc:docMk/>
          <pc:sldMk cId="3601784153" sldId="351"/>
        </pc:sldMkLst>
        <pc:graphicFrameChg chg="modGraphic">
          <ac:chgData name="김민지" userId="f44584f4-b2d3-4d71-85b7-27a6a2f47c8a" providerId="ADAL" clId="{49BEF5B0-D706-4FF8-8E33-B57388D8DEAE}" dt="2020-02-17T04:19:22.749" v="335" actId="20577"/>
          <ac:graphicFrameMkLst>
            <pc:docMk/>
            <pc:sldMk cId="3601784153" sldId="351"/>
            <ac:graphicFrameMk id="19" creationId="{57F28B73-27C5-44EE-B4F8-537FEE146853}"/>
          </ac:graphicFrameMkLst>
        </pc:graphicFrameChg>
        <pc:graphicFrameChg chg="modGraphic">
          <ac:chgData name="김민지" userId="f44584f4-b2d3-4d71-85b7-27a6a2f47c8a" providerId="ADAL" clId="{49BEF5B0-D706-4FF8-8E33-B57388D8DEAE}" dt="2020-02-17T04:19:24.265" v="336" actId="20577"/>
          <ac:graphicFrameMkLst>
            <pc:docMk/>
            <pc:sldMk cId="3601784153" sldId="351"/>
            <ac:graphicFrameMk id="20" creationId="{A43DD095-AC7E-42BB-90BD-0EBD5CD34778}"/>
          </ac:graphicFrameMkLst>
        </pc:graphicFrameChg>
        <pc:graphicFrameChg chg="modGraphic">
          <ac:chgData name="김민지" userId="f44584f4-b2d3-4d71-85b7-27a6a2f47c8a" providerId="ADAL" clId="{49BEF5B0-D706-4FF8-8E33-B57388D8DEAE}" dt="2020-02-17T04:19:25.290" v="337" actId="20577"/>
          <ac:graphicFrameMkLst>
            <pc:docMk/>
            <pc:sldMk cId="3601784153" sldId="351"/>
            <ac:graphicFrameMk id="21" creationId="{E1E0C203-8EA2-4B83-AEEC-11E7A25CAA6E}"/>
          </ac:graphicFrameMkLst>
        </pc:graphicFrameChg>
        <pc:graphicFrameChg chg="modGraphic">
          <ac:chgData name="김민지" userId="f44584f4-b2d3-4d71-85b7-27a6a2f47c8a" providerId="ADAL" clId="{49BEF5B0-D706-4FF8-8E33-B57388D8DEAE}" dt="2020-02-17T04:19:26.480" v="338" actId="20577"/>
          <ac:graphicFrameMkLst>
            <pc:docMk/>
            <pc:sldMk cId="3601784153" sldId="351"/>
            <ac:graphicFrameMk id="32" creationId="{6E06E859-D5D1-CE47-8ABC-0700531743D9}"/>
          </ac:graphicFrameMkLst>
        </pc:graphicFrameChg>
      </pc:sldChg>
      <pc:sldChg chg="modSp">
        <pc:chgData name="김민지" userId="f44584f4-b2d3-4d71-85b7-27a6a2f47c8a" providerId="ADAL" clId="{49BEF5B0-D706-4FF8-8E33-B57388D8DEAE}" dt="2020-02-17T04:19:33.227" v="340" actId="20577"/>
        <pc:sldMkLst>
          <pc:docMk/>
          <pc:sldMk cId="4102280374" sldId="352"/>
        </pc:sldMkLst>
        <pc:graphicFrameChg chg="modGraphic">
          <ac:chgData name="김민지" userId="f44584f4-b2d3-4d71-85b7-27a6a2f47c8a" providerId="ADAL" clId="{49BEF5B0-D706-4FF8-8E33-B57388D8DEAE}" dt="2020-02-17T04:19:30.190" v="339" actId="20577"/>
          <ac:graphicFrameMkLst>
            <pc:docMk/>
            <pc:sldMk cId="4102280374" sldId="352"/>
            <ac:graphicFrameMk id="19" creationId="{57F28B73-27C5-44EE-B4F8-537FEE146853}"/>
          </ac:graphicFrameMkLst>
        </pc:graphicFrameChg>
        <pc:graphicFrameChg chg="modGraphic">
          <ac:chgData name="김민지" userId="f44584f4-b2d3-4d71-85b7-27a6a2f47c8a" providerId="ADAL" clId="{49BEF5B0-D706-4FF8-8E33-B57388D8DEAE}" dt="2020-02-17T04:19:33.227" v="340" actId="20577"/>
          <ac:graphicFrameMkLst>
            <pc:docMk/>
            <pc:sldMk cId="4102280374" sldId="352"/>
            <ac:graphicFrameMk id="32" creationId="{6E06E859-D5D1-CE47-8ABC-0700531743D9}"/>
          </ac:graphicFrameMkLst>
        </pc:graphicFrameChg>
      </pc:sldChg>
      <pc:sldChg chg="modSp add">
        <pc:chgData name="김민지" userId="f44584f4-b2d3-4d71-85b7-27a6a2f47c8a" providerId="ADAL" clId="{49BEF5B0-D706-4FF8-8E33-B57388D8DEAE}" dt="2020-02-17T04:23:13.797" v="425" actId="20577"/>
        <pc:sldMkLst>
          <pc:docMk/>
          <pc:sldMk cId="2260334842" sldId="356"/>
        </pc:sldMkLst>
        <pc:graphicFrameChg chg="modGraphic">
          <ac:chgData name="김민지" userId="f44584f4-b2d3-4d71-85b7-27a6a2f47c8a" providerId="ADAL" clId="{49BEF5B0-D706-4FF8-8E33-B57388D8DEAE}" dt="2020-02-17T04:23:13.797" v="425" actId="20577"/>
          <ac:graphicFrameMkLst>
            <pc:docMk/>
            <pc:sldMk cId="2260334842" sldId="356"/>
            <ac:graphicFrameMk id="20" creationId="{A43DD095-AC7E-42BB-90BD-0EBD5CD34778}"/>
          </ac:graphicFrameMkLst>
        </pc:graphicFrameChg>
      </pc:sldChg>
      <pc:sldChg chg="modSp add del">
        <pc:chgData name="김민지" userId="f44584f4-b2d3-4d71-85b7-27a6a2f47c8a" providerId="ADAL" clId="{49BEF5B0-D706-4FF8-8E33-B57388D8DEAE}" dt="2020-02-17T04:33:54.498" v="1373" actId="2696"/>
        <pc:sldMkLst>
          <pc:docMk/>
          <pc:sldMk cId="1870529788" sldId="357"/>
        </pc:sldMkLst>
        <pc:spChg chg="mod">
          <ac:chgData name="김민지" userId="f44584f4-b2d3-4d71-85b7-27a6a2f47c8a" providerId="ADAL" clId="{49BEF5B0-D706-4FF8-8E33-B57388D8DEAE}" dt="2020-02-17T04:21:20.466" v="344" actId="13926"/>
          <ac:spMkLst>
            <pc:docMk/>
            <pc:sldMk cId="1870529788" sldId="357"/>
            <ac:spMk id="5" creationId="{45EE962D-08DE-45E6-A14E-CD6DAC254383}"/>
          </ac:spMkLst>
        </pc:spChg>
      </pc:sldChg>
      <pc:sldChg chg="modSp add del">
        <pc:chgData name="김민지" userId="f44584f4-b2d3-4d71-85b7-27a6a2f47c8a" providerId="ADAL" clId="{49BEF5B0-D706-4FF8-8E33-B57388D8DEAE}" dt="2020-02-17T04:40:33.215" v="1652" actId="2696"/>
        <pc:sldMkLst>
          <pc:docMk/>
          <pc:sldMk cId="2405965800" sldId="358"/>
        </pc:sldMkLst>
        <pc:spChg chg="mod">
          <ac:chgData name="김민지" userId="f44584f4-b2d3-4d71-85b7-27a6a2f47c8a" providerId="ADAL" clId="{49BEF5B0-D706-4FF8-8E33-B57388D8DEAE}" dt="2020-02-17T04:21:17.352" v="343" actId="13926"/>
          <ac:spMkLst>
            <pc:docMk/>
            <pc:sldMk cId="2405965800" sldId="358"/>
            <ac:spMk id="5" creationId="{45EE962D-08DE-45E6-A14E-CD6DAC254383}"/>
          </ac:spMkLst>
        </pc:spChg>
      </pc:sldChg>
      <pc:sldChg chg="modSp">
        <pc:chgData name="김민지" userId="f44584f4-b2d3-4d71-85b7-27a6a2f47c8a" providerId="ADAL" clId="{49BEF5B0-D706-4FF8-8E33-B57388D8DEAE}" dt="2020-02-17T05:49:25.139" v="1853"/>
        <pc:sldMkLst>
          <pc:docMk/>
          <pc:sldMk cId="2977619354" sldId="358"/>
        </pc:sldMkLst>
        <pc:graphicFrameChg chg="mod modGraphic">
          <ac:chgData name="김민지" userId="f44584f4-b2d3-4d71-85b7-27a6a2f47c8a" providerId="ADAL" clId="{49BEF5B0-D706-4FF8-8E33-B57388D8DEAE}" dt="2020-02-17T05:49:25.139" v="1853"/>
          <ac:graphicFrameMkLst>
            <pc:docMk/>
            <pc:sldMk cId="2977619354" sldId="358"/>
            <ac:graphicFrameMk id="18" creationId="{89045FC2-C960-E742-A586-FA698A43D80B}"/>
          </ac:graphicFrameMkLst>
        </pc:graphicFrameChg>
        <pc:graphicFrameChg chg="mod modGraphic">
          <ac:chgData name="김민지" userId="f44584f4-b2d3-4d71-85b7-27a6a2f47c8a" providerId="ADAL" clId="{49BEF5B0-D706-4FF8-8E33-B57388D8DEAE}" dt="2020-02-17T05:48:11.051" v="1721"/>
          <ac:graphicFrameMkLst>
            <pc:docMk/>
            <pc:sldMk cId="2977619354" sldId="358"/>
            <ac:graphicFrameMk id="19" creationId="{57F28B73-27C5-44EE-B4F8-537FEE146853}"/>
          </ac:graphicFrameMkLst>
        </pc:graphicFrameChg>
        <pc:graphicFrameChg chg="mod modGraphic">
          <ac:chgData name="김민지" userId="f44584f4-b2d3-4d71-85b7-27a6a2f47c8a" providerId="ADAL" clId="{49BEF5B0-D706-4FF8-8E33-B57388D8DEAE}" dt="2020-02-17T05:48:59.114" v="1827"/>
          <ac:graphicFrameMkLst>
            <pc:docMk/>
            <pc:sldMk cId="2977619354" sldId="358"/>
            <ac:graphicFrameMk id="20" creationId="{1AEB34B8-16AB-BF45-91FE-E34A02D93A0F}"/>
          </ac:graphicFrameMkLst>
        </pc:graphicFrameChg>
        <pc:graphicFrameChg chg="mod modGraphic">
          <ac:chgData name="김민지" userId="f44584f4-b2d3-4d71-85b7-27a6a2f47c8a" providerId="ADAL" clId="{49BEF5B0-D706-4FF8-8E33-B57388D8DEAE}" dt="2020-02-17T05:48:16.312" v="1753"/>
          <ac:graphicFrameMkLst>
            <pc:docMk/>
            <pc:sldMk cId="2977619354" sldId="358"/>
            <ac:graphicFrameMk id="32" creationId="{6E06E859-D5D1-CE47-8ABC-0700531743D9}"/>
          </ac:graphicFrameMkLst>
        </pc:graphicFrameChg>
      </pc:sldChg>
      <pc:sldChg chg="addSp delSp modSp add">
        <pc:chgData name="김민지" userId="f44584f4-b2d3-4d71-85b7-27a6a2f47c8a" providerId="ADAL" clId="{49BEF5B0-D706-4FF8-8E33-B57388D8DEAE}" dt="2020-02-17T06:21:38.390" v="2961"/>
        <pc:sldMkLst>
          <pc:docMk/>
          <pc:sldMk cId="3851273780" sldId="360"/>
        </pc:sldMkLst>
        <pc:spChg chg="mod">
          <ac:chgData name="김민지" userId="f44584f4-b2d3-4d71-85b7-27a6a2f47c8a" providerId="ADAL" clId="{49BEF5B0-D706-4FF8-8E33-B57388D8DEAE}" dt="2020-02-17T06:03:14.716" v="1974" actId="20577"/>
          <ac:spMkLst>
            <pc:docMk/>
            <pc:sldMk cId="3851273780" sldId="360"/>
            <ac:spMk id="5" creationId="{45EE962D-08DE-45E6-A14E-CD6DAC254383}"/>
          </ac:spMkLst>
        </pc:spChg>
        <pc:spChg chg="mod">
          <ac:chgData name="김민지" userId="f44584f4-b2d3-4d71-85b7-27a6a2f47c8a" providerId="ADAL" clId="{49BEF5B0-D706-4FF8-8E33-B57388D8DEAE}" dt="2020-02-17T06:18:09.236" v="2732" actId="1076"/>
          <ac:spMkLst>
            <pc:docMk/>
            <pc:sldMk cId="3851273780" sldId="360"/>
            <ac:spMk id="6" creationId="{03846FFC-ED59-A34B-AD3C-A92CD213E1B3}"/>
          </ac:spMkLst>
        </pc:spChg>
        <pc:spChg chg="add del">
          <ac:chgData name="김민지" userId="f44584f4-b2d3-4d71-85b7-27a6a2f47c8a" providerId="ADAL" clId="{49BEF5B0-D706-4FF8-8E33-B57388D8DEAE}" dt="2020-02-17T06:16:23.838" v="2683"/>
          <ac:spMkLst>
            <pc:docMk/>
            <pc:sldMk cId="3851273780" sldId="360"/>
            <ac:spMk id="25" creationId="{881A49DD-3961-48DF-A527-145D9C3DB4F1}"/>
          </ac:spMkLst>
        </pc:spChg>
        <pc:spChg chg="add del">
          <ac:chgData name="김민지" userId="f44584f4-b2d3-4d71-85b7-27a6a2f47c8a" providerId="ADAL" clId="{49BEF5B0-D706-4FF8-8E33-B57388D8DEAE}" dt="2020-02-17T06:16:23.838" v="2683"/>
          <ac:spMkLst>
            <pc:docMk/>
            <pc:sldMk cId="3851273780" sldId="360"/>
            <ac:spMk id="26" creationId="{72490526-70A0-4368-AE08-6A958D5BA29E}"/>
          </ac:spMkLst>
        </pc:spChg>
        <pc:spChg chg="add del">
          <ac:chgData name="김민지" userId="f44584f4-b2d3-4d71-85b7-27a6a2f47c8a" providerId="ADAL" clId="{49BEF5B0-D706-4FF8-8E33-B57388D8DEAE}" dt="2020-02-17T06:16:23.838" v="2683"/>
          <ac:spMkLst>
            <pc:docMk/>
            <pc:sldMk cId="3851273780" sldId="360"/>
            <ac:spMk id="27" creationId="{BD9B601B-3129-4385-A3AB-DCBB969EBFB2}"/>
          </ac:spMkLst>
        </pc:spChg>
        <pc:spChg chg="add del">
          <ac:chgData name="김민지" userId="f44584f4-b2d3-4d71-85b7-27a6a2f47c8a" providerId="ADAL" clId="{49BEF5B0-D706-4FF8-8E33-B57388D8DEAE}" dt="2020-02-17T06:16:23.838" v="2683"/>
          <ac:spMkLst>
            <pc:docMk/>
            <pc:sldMk cId="3851273780" sldId="360"/>
            <ac:spMk id="29" creationId="{A8AC8F7A-0FC8-473B-885A-994101E934CB}"/>
          </ac:spMkLst>
        </pc:spChg>
        <pc:spChg chg="add del">
          <ac:chgData name="김민지" userId="f44584f4-b2d3-4d71-85b7-27a6a2f47c8a" providerId="ADAL" clId="{49BEF5B0-D706-4FF8-8E33-B57388D8DEAE}" dt="2020-02-17T06:16:25.582" v="2685"/>
          <ac:spMkLst>
            <pc:docMk/>
            <pc:sldMk cId="3851273780" sldId="360"/>
            <ac:spMk id="31" creationId="{1E44EB04-BF96-4E14-BEAE-3480CC9AE0DE}"/>
          </ac:spMkLst>
        </pc:spChg>
        <pc:spChg chg="add del">
          <ac:chgData name="김민지" userId="f44584f4-b2d3-4d71-85b7-27a6a2f47c8a" providerId="ADAL" clId="{49BEF5B0-D706-4FF8-8E33-B57388D8DEAE}" dt="2020-02-17T06:16:25.582" v="2685"/>
          <ac:spMkLst>
            <pc:docMk/>
            <pc:sldMk cId="3851273780" sldId="360"/>
            <ac:spMk id="32" creationId="{CEAC0FE1-FCFC-4572-BB56-B937422E7D25}"/>
          </ac:spMkLst>
        </pc:spChg>
        <pc:spChg chg="add del">
          <ac:chgData name="김민지" userId="f44584f4-b2d3-4d71-85b7-27a6a2f47c8a" providerId="ADAL" clId="{49BEF5B0-D706-4FF8-8E33-B57388D8DEAE}" dt="2020-02-17T06:16:25.582" v="2685"/>
          <ac:spMkLst>
            <pc:docMk/>
            <pc:sldMk cId="3851273780" sldId="360"/>
            <ac:spMk id="33" creationId="{5D629F15-9239-4E16-8102-8514201BE055}"/>
          </ac:spMkLst>
        </pc:spChg>
        <pc:spChg chg="add del">
          <ac:chgData name="김민지" userId="f44584f4-b2d3-4d71-85b7-27a6a2f47c8a" providerId="ADAL" clId="{49BEF5B0-D706-4FF8-8E33-B57388D8DEAE}" dt="2020-02-17T06:16:25.582" v="2685"/>
          <ac:spMkLst>
            <pc:docMk/>
            <pc:sldMk cId="3851273780" sldId="360"/>
            <ac:spMk id="34" creationId="{808E26BC-D62B-4238-BCFE-EAC0800C2A36}"/>
          </ac:spMkLst>
        </pc:spChg>
        <pc:spChg chg="add mod">
          <ac:chgData name="김민지" userId="f44584f4-b2d3-4d71-85b7-27a6a2f47c8a" providerId="ADAL" clId="{49BEF5B0-D706-4FF8-8E33-B57388D8DEAE}" dt="2020-02-17T06:16:41.999" v="2687" actId="1076"/>
          <ac:spMkLst>
            <pc:docMk/>
            <pc:sldMk cId="3851273780" sldId="360"/>
            <ac:spMk id="36" creationId="{50FD0BD5-61EE-4672-977D-8AB82672C482}"/>
          </ac:spMkLst>
        </pc:spChg>
        <pc:spChg chg="add mod">
          <ac:chgData name="김민지" userId="f44584f4-b2d3-4d71-85b7-27a6a2f47c8a" providerId="ADAL" clId="{49BEF5B0-D706-4FF8-8E33-B57388D8DEAE}" dt="2020-02-17T06:16:41.999" v="2687" actId="1076"/>
          <ac:spMkLst>
            <pc:docMk/>
            <pc:sldMk cId="3851273780" sldId="360"/>
            <ac:spMk id="37" creationId="{46C96B7A-0E54-4B0E-A9B5-04AAAF4A0762}"/>
          </ac:spMkLst>
        </pc:spChg>
        <pc:spChg chg="add mod">
          <ac:chgData name="김민지" userId="f44584f4-b2d3-4d71-85b7-27a6a2f47c8a" providerId="ADAL" clId="{49BEF5B0-D706-4FF8-8E33-B57388D8DEAE}" dt="2020-02-17T06:16:41.999" v="2687" actId="1076"/>
          <ac:spMkLst>
            <pc:docMk/>
            <pc:sldMk cId="3851273780" sldId="360"/>
            <ac:spMk id="39" creationId="{EEBC1ADB-766F-4DAA-8365-4487F4921D6C}"/>
          </ac:spMkLst>
        </pc:spChg>
        <pc:spChg chg="add mod">
          <ac:chgData name="김민지" userId="f44584f4-b2d3-4d71-85b7-27a6a2f47c8a" providerId="ADAL" clId="{49BEF5B0-D706-4FF8-8E33-B57388D8DEAE}" dt="2020-02-17T06:16:41.999" v="2687" actId="1076"/>
          <ac:spMkLst>
            <pc:docMk/>
            <pc:sldMk cId="3851273780" sldId="360"/>
            <ac:spMk id="40" creationId="{B0E78CEB-94A4-4FFF-9BD3-1CBD2019CDE1}"/>
          </ac:spMkLst>
        </pc:spChg>
        <pc:spChg chg="add mod">
          <ac:chgData name="김민지" userId="f44584f4-b2d3-4d71-85b7-27a6a2f47c8a" providerId="ADAL" clId="{49BEF5B0-D706-4FF8-8E33-B57388D8DEAE}" dt="2020-02-17T06:16:41.999" v="2687" actId="1076"/>
          <ac:spMkLst>
            <pc:docMk/>
            <pc:sldMk cId="3851273780" sldId="360"/>
            <ac:spMk id="42" creationId="{6405D4F4-C104-4606-A9DD-405DB8732396}"/>
          </ac:spMkLst>
        </pc:spChg>
        <pc:spChg chg="add mod">
          <ac:chgData name="김민지" userId="f44584f4-b2d3-4d71-85b7-27a6a2f47c8a" providerId="ADAL" clId="{49BEF5B0-D706-4FF8-8E33-B57388D8DEAE}" dt="2020-02-17T06:16:41.999" v="2687" actId="1076"/>
          <ac:spMkLst>
            <pc:docMk/>
            <pc:sldMk cId="3851273780" sldId="360"/>
            <ac:spMk id="43" creationId="{01025E43-8A79-4576-A56F-3F1700C85E42}"/>
          </ac:spMkLst>
        </pc:spChg>
        <pc:spChg chg="add mod">
          <ac:chgData name="김민지" userId="f44584f4-b2d3-4d71-85b7-27a6a2f47c8a" providerId="ADAL" clId="{49BEF5B0-D706-4FF8-8E33-B57388D8DEAE}" dt="2020-02-17T06:16:41.999" v="2687" actId="1076"/>
          <ac:spMkLst>
            <pc:docMk/>
            <pc:sldMk cId="3851273780" sldId="360"/>
            <ac:spMk id="44" creationId="{387D2662-305F-47B0-90A6-BA9D78F2DB0A}"/>
          </ac:spMkLst>
        </pc:spChg>
        <pc:spChg chg="add mod">
          <ac:chgData name="김민지" userId="f44584f4-b2d3-4d71-85b7-27a6a2f47c8a" providerId="ADAL" clId="{49BEF5B0-D706-4FF8-8E33-B57388D8DEAE}" dt="2020-02-17T06:16:41.999" v="2687" actId="1076"/>
          <ac:spMkLst>
            <pc:docMk/>
            <pc:sldMk cId="3851273780" sldId="360"/>
            <ac:spMk id="45" creationId="{BEB34A89-DEEA-4C5C-82FA-DE40446FA6A8}"/>
          </ac:spMkLst>
        </pc:spChg>
        <pc:spChg chg="add mod">
          <ac:chgData name="김민지" userId="f44584f4-b2d3-4d71-85b7-27a6a2f47c8a" providerId="ADAL" clId="{49BEF5B0-D706-4FF8-8E33-B57388D8DEAE}" dt="2020-02-17T06:16:41.999" v="2687" actId="1076"/>
          <ac:spMkLst>
            <pc:docMk/>
            <pc:sldMk cId="3851273780" sldId="360"/>
            <ac:spMk id="46" creationId="{52E0AAE5-6F66-4A98-915C-C3B922F518AC}"/>
          </ac:spMkLst>
        </pc:spChg>
        <pc:spChg chg="add mod">
          <ac:chgData name="김민지" userId="f44584f4-b2d3-4d71-85b7-27a6a2f47c8a" providerId="ADAL" clId="{49BEF5B0-D706-4FF8-8E33-B57388D8DEAE}" dt="2020-02-17T06:16:41.999" v="2687" actId="1076"/>
          <ac:spMkLst>
            <pc:docMk/>
            <pc:sldMk cId="3851273780" sldId="360"/>
            <ac:spMk id="47" creationId="{422C2876-18DF-4477-A932-3A89747F18BE}"/>
          </ac:spMkLst>
        </pc:spChg>
        <pc:spChg chg="add mod">
          <ac:chgData name="김민지" userId="f44584f4-b2d3-4d71-85b7-27a6a2f47c8a" providerId="ADAL" clId="{49BEF5B0-D706-4FF8-8E33-B57388D8DEAE}" dt="2020-02-17T06:16:41.999" v="2687" actId="1076"/>
          <ac:spMkLst>
            <pc:docMk/>
            <pc:sldMk cId="3851273780" sldId="360"/>
            <ac:spMk id="48" creationId="{12678588-A0E2-44AE-869A-E1294C895FEA}"/>
          </ac:spMkLst>
        </pc:spChg>
        <pc:graphicFrameChg chg="mod modGraphic">
          <ac:chgData name="김민지" userId="f44584f4-b2d3-4d71-85b7-27a6a2f47c8a" providerId="ADAL" clId="{49BEF5B0-D706-4FF8-8E33-B57388D8DEAE}" dt="2020-02-17T06:21:38.390" v="2961"/>
          <ac:graphicFrameMkLst>
            <pc:docMk/>
            <pc:sldMk cId="3851273780" sldId="360"/>
            <ac:graphicFrameMk id="21" creationId="{A0189C65-BC45-6247-800A-03F0498853DB}"/>
          </ac:graphicFrameMkLst>
        </pc:graphicFrameChg>
        <pc:graphicFrameChg chg="mod modGraphic">
          <ac:chgData name="김민지" userId="f44584f4-b2d3-4d71-85b7-27a6a2f47c8a" providerId="ADAL" clId="{49BEF5B0-D706-4FF8-8E33-B57388D8DEAE}" dt="2020-02-17T06:20:54.965" v="2919"/>
          <ac:graphicFrameMkLst>
            <pc:docMk/>
            <pc:sldMk cId="3851273780" sldId="360"/>
            <ac:graphicFrameMk id="22" creationId="{39D4A437-D235-114A-9282-AA97E9459005}"/>
          </ac:graphicFrameMkLst>
        </pc:graphicFrameChg>
        <pc:graphicFrameChg chg="add del">
          <ac:chgData name="김민지" userId="f44584f4-b2d3-4d71-85b7-27a6a2f47c8a" providerId="ADAL" clId="{49BEF5B0-D706-4FF8-8E33-B57388D8DEAE}" dt="2020-02-17T06:15:59.358" v="2681" actId="21"/>
          <ac:graphicFrameMkLst>
            <pc:docMk/>
            <pc:sldMk cId="3851273780" sldId="360"/>
            <ac:graphicFrameMk id="23" creationId="{00232BE3-5EF1-4462-8C36-2A268246AA51}"/>
          </ac:graphicFrameMkLst>
        </pc:graphicFrameChg>
        <pc:graphicFrameChg chg="add del">
          <ac:chgData name="김민지" userId="f44584f4-b2d3-4d71-85b7-27a6a2f47c8a" providerId="ADAL" clId="{49BEF5B0-D706-4FF8-8E33-B57388D8DEAE}" dt="2020-02-17T06:16:23.838" v="2683"/>
          <ac:graphicFrameMkLst>
            <pc:docMk/>
            <pc:sldMk cId="3851273780" sldId="360"/>
            <ac:graphicFrameMk id="24" creationId="{37886AEC-D073-4798-AE0F-31676CFCCD44}"/>
          </ac:graphicFrameMkLst>
        </pc:graphicFrameChg>
        <pc:graphicFrameChg chg="add del">
          <ac:chgData name="김민지" userId="f44584f4-b2d3-4d71-85b7-27a6a2f47c8a" providerId="ADAL" clId="{49BEF5B0-D706-4FF8-8E33-B57388D8DEAE}" dt="2020-02-17T06:16:25.582" v="2685"/>
          <ac:graphicFrameMkLst>
            <pc:docMk/>
            <pc:sldMk cId="3851273780" sldId="360"/>
            <ac:graphicFrameMk id="30" creationId="{C73B7642-AB9C-4DFC-B9C7-60981554A69E}"/>
          </ac:graphicFrameMkLst>
        </pc:graphicFrameChg>
        <pc:graphicFrameChg chg="add mod">
          <ac:chgData name="김민지" userId="f44584f4-b2d3-4d71-85b7-27a6a2f47c8a" providerId="ADAL" clId="{49BEF5B0-D706-4FF8-8E33-B57388D8DEAE}" dt="2020-02-17T06:16:41.999" v="2687" actId="1076"/>
          <ac:graphicFrameMkLst>
            <pc:docMk/>
            <pc:sldMk cId="3851273780" sldId="360"/>
            <ac:graphicFrameMk id="35" creationId="{0A9CC487-12F7-48A6-B255-CDFCA6EFD08A}"/>
          </ac:graphicFrameMkLst>
        </pc:graphicFrameChg>
        <pc:graphicFrameChg chg="del mod">
          <ac:chgData name="김민지" userId="f44584f4-b2d3-4d71-85b7-27a6a2f47c8a" providerId="ADAL" clId="{49BEF5B0-D706-4FF8-8E33-B57388D8DEAE}" dt="2020-02-17T06:15:21.748" v="2679" actId="21"/>
          <ac:graphicFrameMkLst>
            <pc:docMk/>
            <pc:sldMk cId="3851273780" sldId="360"/>
            <ac:graphicFrameMk id="38" creationId="{2F47E87E-2FBE-DE46-B243-C859A6B8CD91}"/>
          </ac:graphicFrameMkLst>
        </pc:graphicFrameChg>
      </pc:sldChg>
    </pc:docChg>
  </pc:docChgLst>
  <pc:docChgLst>
    <pc:chgData name="임영규" userId="S::yklim1@kpu.ac.kr::1d8abaf0-70c0-4f49-a3ae-126d76c43beb" providerId="AD" clId="Web-{9EAF9692-9520-83FC-B61B-5A5B04BE62CB}"/>
    <pc:docChg chg="modSld">
      <pc:chgData name="임영규" userId="S::yklim1@kpu.ac.kr::1d8abaf0-70c0-4f49-a3ae-126d76c43beb" providerId="AD" clId="Web-{9EAF9692-9520-83FC-B61B-5A5B04BE62CB}" dt="2020-02-17T05:46:37.065" v="147"/>
      <pc:docMkLst>
        <pc:docMk/>
      </pc:docMkLst>
      <pc:sldChg chg="modSp">
        <pc:chgData name="임영규" userId="S::yklim1@kpu.ac.kr::1d8abaf0-70c0-4f49-a3ae-126d76c43beb" providerId="AD" clId="Web-{9EAF9692-9520-83FC-B61B-5A5B04BE62CB}" dt="2020-02-17T05:46:37.065" v="147"/>
        <pc:sldMkLst>
          <pc:docMk/>
          <pc:sldMk cId="545862320" sldId="359"/>
        </pc:sldMkLst>
        <pc:graphicFrameChg chg="mod modGraphic">
          <ac:chgData name="임영규" userId="S::yklim1@kpu.ac.kr::1d8abaf0-70c0-4f49-a3ae-126d76c43beb" providerId="AD" clId="Web-{9EAF9692-9520-83FC-B61B-5A5B04BE62CB}" dt="2020-02-17T05:46:26.549" v="107"/>
          <ac:graphicFrameMkLst>
            <pc:docMk/>
            <pc:sldMk cId="545862320" sldId="359"/>
            <ac:graphicFrameMk id="19" creationId="{57F28B73-27C5-44EE-B4F8-537FEE146853}"/>
          </ac:graphicFrameMkLst>
        </pc:graphicFrameChg>
        <pc:graphicFrameChg chg="mod modGraphic">
          <ac:chgData name="임영규" userId="S::yklim1@kpu.ac.kr::1d8abaf0-70c0-4f49-a3ae-126d76c43beb" providerId="AD" clId="Web-{9EAF9692-9520-83FC-B61B-5A5B04BE62CB}" dt="2020-02-17T05:46:37.065" v="147"/>
          <ac:graphicFrameMkLst>
            <pc:docMk/>
            <pc:sldMk cId="545862320" sldId="359"/>
            <ac:graphicFrameMk id="32" creationId="{6E06E859-D5D1-CE47-8ABC-0700531743D9}"/>
          </ac:graphicFrameMkLst>
        </pc:graphicFrameChg>
      </pc:sldChg>
    </pc:docChg>
  </pc:docChgLst>
  <pc:docChgLst>
    <pc:chgData name="김민지" userId="S::kkky5833@kpu.ac.kr::f44584f4-b2d3-4d71-85b7-27a6a2f47c8a" providerId="AD" clId="Web-{39F47B64-3421-DDC7-D7FE-8294540077A2}"/>
    <pc:docChg chg="modSld">
      <pc:chgData name="김민지" userId="S::kkky5833@kpu.ac.kr::f44584f4-b2d3-4d71-85b7-27a6a2f47c8a" providerId="AD" clId="Web-{39F47B64-3421-DDC7-D7FE-8294540077A2}" dt="2020-02-17T04:15:01.290" v="1"/>
      <pc:docMkLst>
        <pc:docMk/>
      </pc:docMkLst>
      <pc:sldChg chg="addSp delSp modSp">
        <pc:chgData name="김민지" userId="S::kkky5833@kpu.ac.kr::f44584f4-b2d3-4d71-85b7-27a6a2f47c8a" providerId="AD" clId="Web-{39F47B64-3421-DDC7-D7FE-8294540077A2}" dt="2020-02-17T04:15:01.290" v="1"/>
        <pc:sldMkLst>
          <pc:docMk/>
          <pc:sldMk cId="3601784153" sldId="351"/>
        </pc:sldMkLst>
        <pc:picChg chg="add del mod">
          <ac:chgData name="김민지" userId="S::kkky5833@kpu.ac.kr::f44584f4-b2d3-4d71-85b7-27a6a2f47c8a" providerId="AD" clId="Web-{39F47B64-3421-DDC7-D7FE-8294540077A2}" dt="2020-02-17T04:15:01.290" v="1"/>
          <ac:picMkLst>
            <pc:docMk/>
            <pc:sldMk cId="3601784153" sldId="351"/>
            <ac:picMk id="2" creationId="{55AC8084-3A4D-4730-B923-A30C696AFD51}"/>
          </ac:picMkLst>
        </pc:picChg>
      </pc:sldChg>
    </pc:docChg>
  </pc:docChgLst>
  <pc:docChgLst>
    <pc:chgData name="임영규" userId="1d8abaf0-70c0-4f49-a3ae-126d76c43beb" providerId="ADAL" clId="{D2BFB575-EE99-43C6-B043-377605071851}"/>
    <pc:docChg chg="undo redo custSel addSld delSld modSld sldOrd">
      <pc:chgData name="임영규" userId="1d8abaf0-70c0-4f49-a3ae-126d76c43beb" providerId="ADAL" clId="{D2BFB575-EE99-43C6-B043-377605071851}" dt="2020-02-16T15:28:26.935" v="6035" actId="1035"/>
      <pc:docMkLst>
        <pc:docMk/>
      </pc:docMkLst>
      <pc:sldChg chg="modSp del">
        <pc:chgData name="임영규" userId="1d8abaf0-70c0-4f49-a3ae-126d76c43beb" providerId="ADAL" clId="{D2BFB575-EE99-43C6-B043-377605071851}" dt="2020-02-11T12:16:39.564" v="126" actId="47"/>
        <pc:sldMkLst>
          <pc:docMk/>
          <pc:sldMk cId="3600684452" sldId="326"/>
        </pc:sldMkLst>
        <pc:spChg chg="mod">
          <ac:chgData name="임영규" userId="1d8abaf0-70c0-4f49-a3ae-126d76c43beb" providerId="ADAL" clId="{D2BFB575-EE99-43C6-B043-377605071851}" dt="2020-02-11T12:12:32.258" v="76" actId="14100"/>
          <ac:spMkLst>
            <pc:docMk/>
            <pc:sldMk cId="3600684452" sldId="326"/>
            <ac:spMk id="22" creationId="{0D422E51-341A-4EA5-BD49-B90A4B1D7811}"/>
          </ac:spMkLst>
        </pc:spChg>
        <pc:spChg chg="mod">
          <ac:chgData name="임영규" userId="1d8abaf0-70c0-4f49-a3ae-126d76c43beb" providerId="ADAL" clId="{D2BFB575-EE99-43C6-B043-377605071851}" dt="2020-02-11T12:12:42.713" v="97"/>
          <ac:spMkLst>
            <pc:docMk/>
            <pc:sldMk cId="3600684452" sldId="326"/>
            <ac:spMk id="26" creationId="{BC554493-C8E1-43C9-BA75-B9E6F23C566A}"/>
          </ac:spMkLst>
        </pc:spChg>
        <pc:cxnChg chg="mod">
          <ac:chgData name="임영규" userId="1d8abaf0-70c0-4f49-a3ae-126d76c43beb" providerId="ADAL" clId="{D2BFB575-EE99-43C6-B043-377605071851}" dt="2020-02-11T12:12:32.258" v="76" actId="14100"/>
          <ac:cxnSpMkLst>
            <pc:docMk/>
            <pc:sldMk cId="3600684452" sldId="326"/>
            <ac:cxnSpMk id="8" creationId="{F56C9C82-8D05-4AA8-919E-D175C3AFB500}"/>
          </ac:cxnSpMkLst>
        </pc:cxnChg>
        <pc:cxnChg chg="mod">
          <ac:chgData name="임영규" userId="1d8abaf0-70c0-4f49-a3ae-126d76c43beb" providerId="ADAL" clId="{D2BFB575-EE99-43C6-B043-377605071851}" dt="2020-02-11T12:12:32.258" v="76" actId="14100"/>
          <ac:cxnSpMkLst>
            <pc:docMk/>
            <pc:sldMk cId="3600684452" sldId="326"/>
            <ac:cxnSpMk id="19" creationId="{3CAFC0B4-FFA9-46D7-8737-C418D99FFEAD}"/>
          </ac:cxnSpMkLst>
        </pc:cxnChg>
      </pc:sldChg>
      <pc:sldChg chg="delSp modSp">
        <pc:chgData name="임영규" userId="1d8abaf0-70c0-4f49-a3ae-126d76c43beb" providerId="ADAL" clId="{D2BFB575-EE99-43C6-B043-377605071851}" dt="2020-02-16T08:56:34.725" v="3033"/>
        <pc:sldMkLst>
          <pc:docMk/>
          <pc:sldMk cId="467541854" sldId="337"/>
        </pc:sldMkLst>
        <pc:spChg chg="del">
          <ac:chgData name="임영규" userId="1d8abaf0-70c0-4f49-a3ae-126d76c43beb" providerId="ADAL" clId="{D2BFB575-EE99-43C6-B043-377605071851}" dt="2020-02-16T08:45:55.698" v="2017" actId="478"/>
          <ac:spMkLst>
            <pc:docMk/>
            <pc:sldMk cId="467541854" sldId="337"/>
            <ac:spMk id="24" creationId="{C3C06335-D588-4EB1-B713-29F6A4DF9A0D}"/>
          </ac:spMkLst>
        </pc:spChg>
        <pc:spChg chg="del">
          <ac:chgData name="임영규" userId="1d8abaf0-70c0-4f49-a3ae-126d76c43beb" providerId="ADAL" clId="{D2BFB575-EE99-43C6-B043-377605071851}" dt="2020-02-16T08:45:55.698" v="2017" actId="478"/>
          <ac:spMkLst>
            <pc:docMk/>
            <pc:sldMk cId="467541854" sldId="337"/>
            <ac:spMk id="25" creationId="{53AAF022-DB40-4B88-A083-E175F185E699}"/>
          </ac:spMkLst>
        </pc:spChg>
        <pc:spChg chg="del mod">
          <ac:chgData name="임영규" userId="1d8abaf0-70c0-4f49-a3ae-126d76c43beb" providerId="ADAL" clId="{D2BFB575-EE99-43C6-B043-377605071851}" dt="2020-02-16T08:45:55.698" v="2017" actId="478"/>
          <ac:spMkLst>
            <pc:docMk/>
            <pc:sldMk cId="467541854" sldId="337"/>
            <ac:spMk id="29" creationId="{7EACE5FB-B8FD-4FE3-8118-6ECCFAA875A3}"/>
          </ac:spMkLst>
        </pc:spChg>
        <pc:spChg chg="del">
          <ac:chgData name="임영규" userId="1d8abaf0-70c0-4f49-a3ae-126d76c43beb" providerId="ADAL" clId="{D2BFB575-EE99-43C6-B043-377605071851}" dt="2020-02-16T08:45:55.698" v="2017" actId="478"/>
          <ac:spMkLst>
            <pc:docMk/>
            <pc:sldMk cId="467541854" sldId="337"/>
            <ac:spMk id="30" creationId="{CA103B84-D7E8-4391-8EA0-52DD258E979A}"/>
          </ac:spMkLst>
        </pc:spChg>
        <pc:spChg chg="mod">
          <ac:chgData name="임영규" userId="1d8abaf0-70c0-4f49-a3ae-126d76c43beb" providerId="ADAL" clId="{D2BFB575-EE99-43C6-B043-377605071851}" dt="2020-02-16T08:46:12.086" v="2069" actId="1076"/>
          <ac:spMkLst>
            <pc:docMk/>
            <pc:sldMk cId="467541854" sldId="337"/>
            <ac:spMk id="34" creationId="{421A08F9-A4A6-5449-A61B-D10F5DEDDE31}"/>
          </ac:spMkLst>
        </pc:spChg>
        <pc:spChg chg="del">
          <ac:chgData name="임영규" userId="1d8abaf0-70c0-4f49-a3ae-126d76c43beb" providerId="ADAL" clId="{D2BFB575-EE99-43C6-B043-377605071851}" dt="2020-02-16T08:45:55.698" v="2017" actId="478"/>
          <ac:spMkLst>
            <pc:docMk/>
            <pc:sldMk cId="467541854" sldId="337"/>
            <ac:spMk id="38" creationId="{DD2FFBFA-75FF-874F-A657-17CD5F0050F0}"/>
          </ac:spMkLst>
        </pc:spChg>
        <pc:spChg chg="del">
          <ac:chgData name="임영규" userId="1d8abaf0-70c0-4f49-a3ae-126d76c43beb" providerId="ADAL" clId="{D2BFB575-EE99-43C6-B043-377605071851}" dt="2020-02-16T08:45:55.698" v="2017" actId="478"/>
          <ac:spMkLst>
            <pc:docMk/>
            <pc:sldMk cId="467541854" sldId="337"/>
            <ac:spMk id="45" creationId="{9A835866-15E6-DC4B-9E89-A3ECFD2AAC18}"/>
          </ac:spMkLst>
        </pc:spChg>
        <pc:spChg chg="mod">
          <ac:chgData name="임영규" userId="1d8abaf0-70c0-4f49-a3ae-126d76c43beb" providerId="ADAL" clId="{D2BFB575-EE99-43C6-B043-377605071851}" dt="2020-02-16T08:48:23.174" v="2376" actId="20577"/>
          <ac:spMkLst>
            <pc:docMk/>
            <pc:sldMk cId="467541854" sldId="337"/>
            <ac:spMk id="55" creationId="{CC244339-F927-CD47-88F5-2A0B3F420C26}"/>
          </ac:spMkLst>
        </pc:spChg>
        <pc:spChg chg="mod">
          <ac:chgData name="임영규" userId="1d8abaf0-70c0-4f49-a3ae-126d76c43beb" providerId="ADAL" clId="{D2BFB575-EE99-43C6-B043-377605071851}" dt="2020-02-16T08:46:08.667" v="2068" actId="1035"/>
          <ac:spMkLst>
            <pc:docMk/>
            <pc:sldMk cId="467541854" sldId="337"/>
            <ac:spMk id="57" creationId="{EA76F14B-5610-EF43-AAEE-068ECFEF1739}"/>
          </ac:spMkLst>
        </pc:spChg>
        <pc:spChg chg="mod">
          <ac:chgData name="임영규" userId="1d8abaf0-70c0-4f49-a3ae-126d76c43beb" providerId="ADAL" clId="{D2BFB575-EE99-43C6-B043-377605071851}" dt="2020-02-16T08:56:34.725" v="3033"/>
          <ac:spMkLst>
            <pc:docMk/>
            <pc:sldMk cId="467541854" sldId="337"/>
            <ac:spMk id="58" creationId="{5086F0BE-5884-454E-99A9-0434637D3D6F}"/>
          </ac:spMkLst>
        </pc:spChg>
        <pc:cxnChg chg="del mod">
          <ac:chgData name="임영규" userId="1d8abaf0-70c0-4f49-a3ae-126d76c43beb" providerId="ADAL" clId="{D2BFB575-EE99-43C6-B043-377605071851}" dt="2020-02-16T08:45:55.698" v="2017" actId="478"/>
          <ac:cxnSpMkLst>
            <pc:docMk/>
            <pc:sldMk cId="467541854" sldId="337"/>
            <ac:cxnSpMk id="31" creationId="{070869EB-6225-44FA-A16B-AFE5684D6CD8}"/>
          </ac:cxnSpMkLst>
        </pc:cxnChg>
        <pc:cxnChg chg="mod">
          <ac:chgData name="임영규" userId="1d8abaf0-70c0-4f49-a3ae-126d76c43beb" providerId="ADAL" clId="{D2BFB575-EE99-43C6-B043-377605071851}" dt="2020-02-16T08:46:08.667" v="2068" actId="1035"/>
          <ac:cxnSpMkLst>
            <pc:docMk/>
            <pc:sldMk cId="467541854" sldId="337"/>
            <ac:cxnSpMk id="35" creationId="{436135B3-A24A-E041-8D72-0BDD94578243}"/>
          </ac:cxnSpMkLst>
        </pc:cxnChg>
        <pc:cxnChg chg="del mod">
          <ac:chgData name="임영규" userId="1d8abaf0-70c0-4f49-a3ae-126d76c43beb" providerId="ADAL" clId="{D2BFB575-EE99-43C6-B043-377605071851}" dt="2020-02-16T08:45:55.698" v="2017" actId="478"/>
          <ac:cxnSpMkLst>
            <pc:docMk/>
            <pc:sldMk cId="467541854" sldId="337"/>
            <ac:cxnSpMk id="42" creationId="{0845BE5D-23C8-1B48-912C-E88F0AA7B80D}"/>
          </ac:cxnSpMkLst>
        </pc:cxnChg>
        <pc:cxnChg chg="mod">
          <ac:chgData name="임영규" userId="1d8abaf0-70c0-4f49-a3ae-126d76c43beb" providerId="ADAL" clId="{D2BFB575-EE99-43C6-B043-377605071851}" dt="2020-02-16T08:46:15.457" v="2070" actId="14100"/>
          <ac:cxnSpMkLst>
            <pc:docMk/>
            <pc:sldMk cId="467541854" sldId="337"/>
            <ac:cxnSpMk id="73" creationId="{46117ED7-3FE2-744C-87E7-934BB8A37F8E}"/>
          </ac:cxnSpMkLst>
        </pc:cxnChg>
      </pc:sldChg>
      <pc:sldChg chg="addSp delSp modSp">
        <pc:chgData name="임영규" userId="1d8abaf0-70c0-4f49-a3ae-126d76c43beb" providerId="ADAL" clId="{D2BFB575-EE99-43C6-B043-377605071851}" dt="2020-02-16T08:57:00.580" v="3045" actId="20577"/>
        <pc:sldMkLst>
          <pc:docMk/>
          <pc:sldMk cId="4230147290" sldId="338"/>
        </pc:sldMkLst>
        <pc:spChg chg="mod">
          <ac:chgData name="임영규" userId="1d8abaf0-70c0-4f49-a3ae-126d76c43beb" providerId="ADAL" clId="{D2BFB575-EE99-43C6-B043-377605071851}" dt="2020-02-11T12:01:04.409" v="64" actId="20577"/>
          <ac:spMkLst>
            <pc:docMk/>
            <pc:sldMk cId="4230147290" sldId="338"/>
            <ac:spMk id="3" creationId="{833D06BC-BDE2-4435-8E24-AC86442FFC1D}"/>
          </ac:spMkLst>
        </pc:spChg>
        <pc:spChg chg="mod">
          <ac:chgData name="임영규" userId="1d8abaf0-70c0-4f49-a3ae-126d76c43beb" providerId="ADAL" clId="{D2BFB575-EE99-43C6-B043-377605071851}" dt="2020-02-16T08:56:41.939" v="3034"/>
          <ac:spMkLst>
            <pc:docMk/>
            <pc:sldMk cId="4230147290" sldId="338"/>
            <ac:spMk id="9" creationId="{228549B4-D68A-9146-B89A-EF97FF5C8EFA}"/>
          </ac:spMkLst>
        </pc:spChg>
        <pc:spChg chg="mod">
          <ac:chgData name="임영규" userId="1d8abaf0-70c0-4f49-a3ae-126d76c43beb" providerId="ADAL" clId="{D2BFB575-EE99-43C6-B043-377605071851}" dt="2020-02-16T08:34:55.273" v="999" actId="20577"/>
          <ac:spMkLst>
            <pc:docMk/>
            <pc:sldMk cId="4230147290" sldId="338"/>
            <ac:spMk id="21" creationId="{CB2FD6C8-BCEB-4B8A-A475-C0A56DAF5880}"/>
          </ac:spMkLst>
        </pc:spChg>
        <pc:spChg chg="mod">
          <ac:chgData name="임영규" userId="1d8abaf0-70c0-4f49-a3ae-126d76c43beb" providerId="ADAL" clId="{D2BFB575-EE99-43C6-B043-377605071851}" dt="2020-02-16T08:40:18.757" v="1544" actId="1076"/>
          <ac:spMkLst>
            <pc:docMk/>
            <pc:sldMk cId="4230147290" sldId="338"/>
            <ac:spMk id="22" creationId="{0D422E51-341A-4EA5-BD49-B90A4B1D7811}"/>
          </ac:spMkLst>
        </pc:spChg>
        <pc:spChg chg="mod">
          <ac:chgData name="임영규" userId="1d8abaf0-70c0-4f49-a3ae-126d76c43beb" providerId="ADAL" clId="{D2BFB575-EE99-43C6-B043-377605071851}" dt="2020-02-16T08:56:48.609" v="3035"/>
          <ac:spMkLst>
            <pc:docMk/>
            <pc:sldMk cId="4230147290" sldId="338"/>
            <ac:spMk id="26" creationId="{BC554493-C8E1-43C9-BA75-B9E6F23C566A}"/>
          </ac:spMkLst>
        </pc:spChg>
        <pc:spChg chg="add mod">
          <ac:chgData name="임영규" userId="1d8abaf0-70c0-4f49-a3ae-126d76c43beb" providerId="ADAL" clId="{D2BFB575-EE99-43C6-B043-377605071851}" dt="2020-02-16T08:42:21.288" v="1763" actId="20577"/>
          <ac:spMkLst>
            <pc:docMk/>
            <pc:sldMk cId="4230147290" sldId="338"/>
            <ac:spMk id="33" creationId="{D4AAF990-4B86-4A15-A56F-3227990D608B}"/>
          </ac:spMkLst>
        </pc:spChg>
        <pc:spChg chg="add mod">
          <ac:chgData name="임영규" userId="1d8abaf0-70c0-4f49-a3ae-126d76c43beb" providerId="ADAL" clId="{D2BFB575-EE99-43C6-B043-377605071851}" dt="2020-02-16T08:40:59.316" v="1709" actId="1036"/>
          <ac:spMkLst>
            <pc:docMk/>
            <pc:sldMk cId="4230147290" sldId="338"/>
            <ac:spMk id="35" creationId="{FD38B4F8-6E1C-4B9D-B4D9-AC941E3D5FFD}"/>
          </ac:spMkLst>
        </pc:spChg>
        <pc:spChg chg="add mod">
          <ac:chgData name="임영규" userId="1d8abaf0-70c0-4f49-a3ae-126d76c43beb" providerId="ADAL" clId="{D2BFB575-EE99-43C6-B043-377605071851}" dt="2020-02-16T08:57:00.580" v="3045" actId="20577"/>
          <ac:spMkLst>
            <pc:docMk/>
            <pc:sldMk cId="4230147290" sldId="338"/>
            <ac:spMk id="39" creationId="{6172710D-0072-4D9E-8CB0-04243764EE16}"/>
          </ac:spMkLst>
        </pc:spChg>
        <pc:spChg chg="mod">
          <ac:chgData name="임영규" userId="1d8abaf0-70c0-4f49-a3ae-126d76c43beb" providerId="ADAL" clId="{D2BFB575-EE99-43C6-B043-377605071851}" dt="2020-02-16T08:40:33.148" v="1586" actId="1035"/>
          <ac:spMkLst>
            <pc:docMk/>
            <pc:sldMk cId="4230147290" sldId="338"/>
            <ac:spMk id="45" creationId="{9A835866-15E6-DC4B-9E89-A3ECFD2AAC18}"/>
          </ac:spMkLst>
        </pc:spChg>
        <pc:cxnChg chg="mod">
          <ac:chgData name="임영규" userId="1d8abaf0-70c0-4f49-a3ae-126d76c43beb" providerId="ADAL" clId="{D2BFB575-EE99-43C6-B043-377605071851}" dt="2020-02-16T08:40:18.757" v="1544" actId="1076"/>
          <ac:cxnSpMkLst>
            <pc:docMk/>
            <pc:sldMk cId="4230147290" sldId="338"/>
            <ac:cxnSpMk id="8" creationId="{F56C9C82-8D05-4AA8-919E-D175C3AFB500}"/>
          </ac:cxnSpMkLst>
        </pc:cxnChg>
        <pc:cxnChg chg="mod">
          <ac:chgData name="임영규" userId="1d8abaf0-70c0-4f49-a3ae-126d76c43beb" providerId="ADAL" clId="{D2BFB575-EE99-43C6-B043-377605071851}" dt="2020-02-16T08:34:38.588" v="979" actId="1076"/>
          <ac:cxnSpMkLst>
            <pc:docMk/>
            <pc:sldMk cId="4230147290" sldId="338"/>
            <ac:cxnSpMk id="11" creationId="{2FFF7AF5-E318-43E4-9840-1B04C56A4888}"/>
          </ac:cxnSpMkLst>
        </pc:cxnChg>
        <pc:cxnChg chg="add mod">
          <ac:chgData name="임영규" userId="1d8abaf0-70c0-4f49-a3ae-126d76c43beb" providerId="ADAL" clId="{D2BFB575-EE99-43C6-B043-377605071851}" dt="2020-02-16T08:41:14.790" v="1713" actId="14100"/>
          <ac:cxnSpMkLst>
            <pc:docMk/>
            <pc:sldMk cId="4230147290" sldId="338"/>
            <ac:cxnSpMk id="36" creationId="{104E9E6E-4645-4CD6-8B1D-07CCB8FCCAA0}"/>
          </ac:cxnSpMkLst>
        </pc:cxnChg>
        <pc:cxnChg chg="add del">
          <ac:chgData name="임영규" userId="1d8abaf0-70c0-4f49-a3ae-126d76c43beb" providerId="ADAL" clId="{D2BFB575-EE99-43C6-B043-377605071851}" dt="2020-02-16T08:41:17.866" v="1715"/>
          <ac:cxnSpMkLst>
            <pc:docMk/>
            <pc:sldMk cId="4230147290" sldId="338"/>
            <ac:cxnSpMk id="37" creationId="{96043FFA-0483-4727-B716-E76E4B9ACF90}"/>
          </ac:cxnSpMkLst>
        </pc:cxnChg>
        <pc:cxnChg chg="add mod">
          <ac:chgData name="임영규" userId="1d8abaf0-70c0-4f49-a3ae-126d76c43beb" providerId="ADAL" clId="{D2BFB575-EE99-43C6-B043-377605071851}" dt="2020-02-16T08:45:28.375" v="2016" actId="14100"/>
          <ac:cxnSpMkLst>
            <pc:docMk/>
            <pc:sldMk cId="4230147290" sldId="338"/>
            <ac:cxnSpMk id="40" creationId="{D15B54AD-2948-4320-8590-D4CF2969473B}"/>
          </ac:cxnSpMkLst>
        </pc:cxnChg>
        <pc:cxnChg chg="del mod">
          <ac:chgData name="임영규" userId="1d8abaf0-70c0-4f49-a3ae-126d76c43beb" providerId="ADAL" clId="{D2BFB575-EE99-43C6-B043-377605071851}" dt="2020-02-16T08:41:03.081" v="1710" actId="478"/>
          <ac:cxnSpMkLst>
            <pc:docMk/>
            <pc:sldMk cId="4230147290" sldId="338"/>
            <ac:cxnSpMk id="50" creationId="{D1FC7B19-37B3-5F46-84C9-296809B83E4E}"/>
          </ac:cxnSpMkLst>
        </pc:cxnChg>
      </pc:sldChg>
      <pc:sldChg chg="add">
        <pc:chgData name="임영규" userId="1d8abaf0-70c0-4f49-a3ae-126d76c43beb" providerId="ADAL" clId="{D2BFB575-EE99-43C6-B043-377605071851}" dt="2020-02-11T11:43:56.852" v="0"/>
        <pc:sldMkLst>
          <pc:docMk/>
          <pc:sldMk cId="517331998" sldId="339"/>
        </pc:sldMkLst>
      </pc:sldChg>
      <pc:sldChg chg="addSp delSp modSp add modTransition">
        <pc:chgData name="임영규" userId="1d8abaf0-70c0-4f49-a3ae-126d76c43beb" providerId="ADAL" clId="{D2BFB575-EE99-43C6-B043-377605071851}" dt="2020-02-16T08:57:25.608" v="3046"/>
        <pc:sldMkLst>
          <pc:docMk/>
          <pc:sldMk cId="3045247190" sldId="340"/>
        </pc:sldMkLst>
        <pc:spChg chg="del">
          <ac:chgData name="임영규" userId="1d8abaf0-70c0-4f49-a3ae-126d76c43beb" providerId="ADAL" clId="{D2BFB575-EE99-43C6-B043-377605071851}" dt="2020-02-11T12:49:52.987" v="740" actId="478"/>
          <ac:spMkLst>
            <pc:docMk/>
            <pc:sldMk cId="3045247190" sldId="340"/>
            <ac:spMk id="3" creationId="{833D06BC-BDE2-4435-8E24-AC86442FFC1D}"/>
          </ac:spMkLst>
        </pc:spChg>
        <pc:spChg chg="mod">
          <ac:chgData name="임영규" userId="1d8abaf0-70c0-4f49-a3ae-126d76c43beb" providerId="ADAL" clId="{D2BFB575-EE99-43C6-B043-377605071851}" dt="2020-02-11T13:12:49.486" v="973" actId="20577"/>
          <ac:spMkLst>
            <pc:docMk/>
            <pc:sldMk cId="3045247190" sldId="340"/>
            <ac:spMk id="9" creationId="{228549B4-D68A-9146-B89A-EF97FF5C8EFA}"/>
          </ac:spMkLst>
        </pc:spChg>
        <pc:spChg chg="del">
          <ac:chgData name="임영규" userId="1d8abaf0-70c0-4f49-a3ae-126d76c43beb" providerId="ADAL" clId="{D2BFB575-EE99-43C6-B043-377605071851}" dt="2020-02-11T12:33:24.383" v="519" actId="478"/>
          <ac:spMkLst>
            <pc:docMk/>
            <pc:sldMk cId="3045247190" sldId="340"/>
            <ac:spMk id="21" creationId="{CB2FD6C8-BCEB-4B8A-A475-C0A56DAF5880}"/>
          </ac:spMkLst>
        </pc:spChg>
        <pc:spChg chg="del">
          <ac:chgData name="임영규" userId="1d8abaf0-70c0-4f49-a3ae-126d76c43beb" providerId="ADAL" clId="{D2BFB575-EE99-43C6-B043-377605071851}" dt="2020-02-11T12:33:24.383" v="519" actId="478"/>
          <ac:spMkLst>
            <pc:docMk/>
            <pc:sldMk cId="3045247190" sldId="340"/>
            <ac:spMk id="22" creationId="{0D422E51-341A-4EA5-BD49-B90A4B1D7811}"/>
          </ac:spMkLst>
        </pc:spChg>
        <pc:spChg chg="mod">
          <ac:chgData name="임영규" userId="1d8abaf0-70c0-4f49-a3ae-126d76c43beb" providerId="ADAL" clId="{D2BFB575-EE99-43C6-B043-377605071851}" dt="2020-02-11T12:44:59.542" v="634" actId="122"/>
          <ac:spMkLst>
            <pc:docMk/>
            <pc:sldMk cId="3045247190" sldId="340"/>
            <ac:spMk id="23" creationId="{F62B8B48-02D3-4676-9111-83033B7BE2CE}"/>
          </ac:spMkLst>
        </pc:spChg>
        <pc:spChg chg="mod">
          <ac:chgData name="임영규" userId="1d8abaf0-70c0-4f49-a3ae-126d76c43beb" providerId="ADAL" clId="{D2BFB575-EE99-43C6-B043-377605071851}" dt="2020-02-11T12:45:07.300" v="636" actId="14100"/>
          <ac:spMkLst>
            <pc:docMk/>
            <pc:sldMk cId="3045247190" sldId="340"/>
            <ac:spMk id="26" creationId="{BC554493-C8E1-43C9-BA75-B9E6F23C566A}"/>
          </ac:spMkLst>
        </pc:spChg>
        <pc:spChg chg="del">
          <ac:chgData name="임영규" userId="1d8abaf0-70c0-4f49-a3ae-126d76c43beb" providerId="ADAL" clId="{D2BFB575-EE99-43C6-B043-377605071851}" dt="2020-02-11T12:33:24.383" v="519" actId="478"/>
          <ac:spMkLst>
            <pc:docMk/>
            <pc:sldMk cId="3045247190" sldId="340"/>
            <ac:spMk id="34" creationId="{421A08F9-A4A6-5449-A61B-D10F5DEDDE31}"/>
          </ac:spMkLst>
        </pc:spChg>
        <pc:spChg chg="add mod">
          <ac:chgData name="임영규" userId="1d8abaf0-70c0-4f49-a3ae-126d76c43beb" providerId="ADAL" clId="{D2BFB575-EE99-43C6-B043-377605071851}" dt="2020-02-11T12:44:44.884" v="632" actId="1076"/>
          <ac:spMkLst>
            <pc:docMk/>
            <pc:sldMk cId="3045247190" sldId="340"/>
            <ac:spMk id="36" creationId="{ABCC6E54-7ABA-4393-9DB2-A59854112B2C}"/>
          </ac:spMkLst>
        </pc:spChg>
        <pc:spChg chg="add mod">
          <ac:chgData name="임영규" userId="1d8abaf0-70c0-4f49-a3ae-126d76c43beb" providerId="ADAL" clId="{D2BFB575-EE99-43C6-B043-377605071851}" dt="2020-02-11T12:49:49.480" v="738"/>
          <ac:spMkLst>
            <pc:docMk/>
            <pc:sldMk cId="3045247190" sldId="340"/>
            <ac:spMk id="40" creationId="{D26619AD-8FE3-47E6-9F32-38EC6A698EFC}"/>
          </ac:spMkLst>
        </pc:spChg>
        <pc:spChg chg="del">
          <ac:chgData name="임영규" userId="1d8abaf0-70c0-4f49-a3ae-126d76c43beb" providerId="ADAL" clId="{D2BFB575-EE99-43C6-B043-377605071851}" dt="2020-02-11T12:49:51.805" v="739" actId="478"/>
          <ac:spMkLst>
            <pc:docMk/>
            <pc:sldMk cId="3045247190" sldId="340"/>
            <ac:spMk id="49" creationId="{FAB01EC8-40CF-2047-98BF-B69AA8DD1A6B}"/>
          </ac:spMkLst>
        </pc:spChg>
        <pc:cxnChg chg="del mod">
          <ac:chgData name="임영규" userId="1d8abaf0-70c0-4f49-a3ae-126d76c43beb" providerId="ADAL" clId="{D2BFB575-EE99-43C6-B043-377605071851}" dt="2020-02-11T12:33:24.383" v="519" actId="478"/>
          <ac:cxnSpMkLst>
            <pc:docMk/>
            <pc:sldMk cId="3045247190" sldId="340"/>
            <ac:cxnSpMk id="8" creationId="{F56C9C82-8D05-4AA8-919E-D175C3AFB500}"/>
          </ac:cxnSpMkLst>
        </pc:cxnChg>
        <pc:cxnChg chg="del mod">
          <ac:chgData name="임영규" userId="1d8abaf0-70c0-4f49-a3ae-126d76c43beb" providerId="ADAL" clId="{D2BFB575-EE99-43C6-B043-377605071851}" dt="2020-02-11T12:33:24.383" v="519" actId="478"/>
          <ac:cxnSpMkLst>
            <pc:docMk/>
            <pc:sldMk cId="3045247190" sldId="340"/>
            <ac:cxnSpMk id="11" creationId="{2FFF7AF5-E318-43E4-9840-1B04C56A4888}"/>
          </ac:cxnSpMkLst>
        </pc:cxnChg>
        <pc:cxnChg chg="mod">
          <ac:chgData name="임영규" userId="1d8abaf0-70c0-4f49-a3ae-126d76c43beb" providerId="ADAL" clId="{D2BFB575-EE99-43C6-B043-377605071851}" dt="2020-02-11T12:40:38.199" v="539" actId="1076"/>
          <ac:cxnSpMkLst>
            <pc:docMk/>
            <pc:sldMk cId="3045247190" sldId="340"/>
            <ac:cxnSpMk id="19" creationId="{3CAFC0B4-FFA9-46D7-8737-C418D99FFEAD}"/>
          </ac:cxnSpMkLst>
        </pc:cxnChg>
        <pc:cxnChg chg="add mod">
          <ac:chgData name="임영규" userId="1d8abaf0-70c0-4f49-a3ae-126d76c43beb" providerId="ADAL" clId="{D2BFB575-EE99-43C6-B043-377605071851}" dt="2020-02-11T12:48:08.569" v="727" actId="14100"/>
          <ac:cxnSpMkLst>
            <pc:docMk/>
            <pc:sldMk cId="3045247190" sldId="340"/>
            <ac:cxnSpMk id="37" creationId="{289FC9F4-1409-4D4E-913B-C3A8B24BD45D}"/>
          </ac:cxnSpMkLst>
        </pc:cxnChg>
        <pc:cxnChg chg="add mod">
          <ac:chgData name="임영규" userId="1d8abaf0-70c0-4f49-a3ae-126d76c43beb" providerId="ADAL" clId="{D2BFB575-EE99-43C6-B043-377605071851}" dt="2020-02-11T12:49:36.709" v="729" actId="1076"/>
          <ac:cxnSpMkLst>
            <pc:docMk/>
            <pc:sldMk cId="3045247190" sldId="340"/>
            <ac:cxnSpMk id="39" creationId="{72C42B0F-3BCE-4B83-A688-D8677773D748}"/>
          </ac:cxnSpMkLst>
        </pc:cxnChg>
      </pc:sldChg>
      <pc:sldChg chg="addSp delSp modSp add del ord">
        <pc:chgData name="임영규" userId="1d8abaf0-70c0-4f49-a3ae-126d76c43beb" providerId="ADAL" clId="{D2BFB575-EE99-43C6-B043-377605071851}" dt="2020-02-16T08:57:41.259" v="3053" actId="14100"/>
        <pc:sldMkLst>
          <pc:docMk/>
          <pc:sldMk cId="796228013" sldId="342"/>
        </pc:sldMkLst>
        <pc:spChg chg="mod">
          <ac:chgData name="임영규" userId="1d8abaf0-70c0-4f49-a3ae-126d76c43beb" providerId="ADAL" clId="{D2BFB575-EE99-43C6-B043-377605071851}" dt="2020-02-16T08:55:59.088" v="2973" actId="20577"/>
          <ac:spMkLst>
            <pc:docMk/>
            <pc:sldMk cId="796228013" sldId="342"/>
            <ac:spMk id="3" creationId="{833D06BC-BDE2-4435-8E24-AC86442FFC1D}"/>
          </ac:spMkLst>
        </pc:spChg>
        <pc:spChg chg="del">
          <ac:chgData name="임영규" userId="1d8abaf0-70c0-4f49-a3ae-126d76c43beb" providerId="ADAL" clId="{D2BFB575-EE99-43C6-B043-377605071851}" dt="2020-02-16T08:48:47.039" v="2377" actId="478"/>
          <ac:spMkLst>
            <pc:docMk/>
            <pc:sldMk cId="796228013" sldId="342"/>
            <ac:spMk id="9" creationId="{228549B4-D68A-9146-B89A-EF97FF5C8EFA}"/>
          </ac:spMkLst>
        </pc:spChg>
        <pc:spChg chg="add del">
          <ac:chgData name="임영규" userId="1d8abaf0-70c0-4f49-a3ae-126d76c43beb" providerId="ADAL" clId="{D2BFB575-EE99-43C6-B043-377605071851}" dt="2020-02-16T08:48:47.039" v="2377" actId="478"/>
          <ac:spMkLst>
            <pc:docMk/>
            <pc:sldMk cId="796228013" sldId="342"/>
            <ac:spMk id="21" creationId="{CB2FD6C8-BCEB-4B8A-A475-C0A56DAF5880}"/>
          </ac:spMkLst>
        </pc:spChg>
        <pc:spChg chg="add del mod">
          <ac:chgData name="임영규" userId="1d8abaf0-70c0-4f49-a3ae-126d76c43beb" providerId="ADAL" clId="{D2BFB575-EE99-43C6-B043-377605071851}" dt="2020-02-16T08:49:05.196" v="2380" actId="478"/>
          <ac:spMkLst>
            <pc:docMk/>
            <pc:sldMk cId="796228013" sldId="342"/>
            <ac:spMk id="22" creationId="{0D422E51-341A-4EA5-BD49-B90A4B1D7811}"/>
          </ac:spMkLst>
        </pc:spChg>
        <pc:spChg chg="mod">
          <ac:chgData name="임영규" userId="1d8abaf0-70c0-4f49-a3ae-126d76c43beb" providerId="ADAL" clId="{D2BFB575-EE99-43C6-B043-377605071851}" dt="2020-02-16T08:53:28.552" v="2499" actId="1076"/>
          <ac:spMkLst>
            <pc:docMk/>
            <pc:sldMk cId="796228013" sldId="342"/>
            <ac:spMk id="23" creationId="{F62B8B48-02D3-4676-9111-83033B7BE2CE}"/>
          </ac:spMkLst>
        </pc:spChg>
        <pc:spChg chg="del mod">
          <ac:chgData name="임영규" userId="1d8abaf0-70c0-4f49-a3ae-126d76c43beb" providerId="ADAL" clId="{D2BFB575-EE99-43C6-B043-377605071851}" dt="2020-02-16T08:49:05.196" v="2380" actId="478"/>
          <ac:spMkLst>
            <pc:docMk/>
            <pc:sldMk cId="796228013" sldId="342"/>
            <ac:spMk id="26" creationId="{BC554493-C8E1-43C9-BA75-B9E6F23C566A}"/>
          </ac:spMkLst>
        </pc:spChg>
        <pc:spChg chg="add del">
          <ac:chgData name="임영규" userId="1d8abaf0-70c0-4f49-a3ae-126d76c43beb" providerId="ADAL" clId="{D2BFB575-EE99-43C6-B043-377605071851}" dt="2020-02-16T08:48:53.107" v="2379"/>
          <ac:spMkLst>
            <pc:docMk/>
            <pc:sldMk cId="796228013" sldId="342"/>
            <ac:spMk id="30" creationId="{432DD274-E050-43A2-A145-AC0CA54F03D8}"/>
          </ac:spMkLst>
        </pc:spChg>
        <pc:spChg chg="add del">
          <ac:chgData name="임영규" userId="1d8abaf0-70c0-4f49-a3ae-126d76c43beb" providerId="ADAL" clId="{D2BFB575-EE99-43C6-B043-377605071851}" dt="2020-02-16T08:48:53.107" v="2379"/>
          <ac:spMkLst>
            <pc:docMk/>
            <pc:sldMk cId="796228013" sldId="342"/>
            <ac:spMk id="32" creationId="{80283EA8-381D-4196-98A7-50D36C65DD7A}"/>
          </ac:spMkLst>
        </pc:spChg>
        <pc:spChg chg="add del">
          <ac:chgData name="임영규" userId="1d8abaf0-70c0-4f49-a3ae-126d76c43beb" providerId="ADAL" clId="{D2BFB575-EE99-43C6-B043-377605071851}" dt="2020-02-16T08:48:53.107" v="2379"/>
          <ac:spMkLst>
            <pc:docMk/>
            <pc:sldMk cId="796228013" sldId="342"/>
            <ac:spMk id="33" creationId="{5C9EB6E5-C1C1-4BEC-9E4E-376B8A2A5036}"/>
          </ac:spMkLst>
        </pc:spChg>
        <pc:spChg chg="add del">
          <ac:chgData name="임영규" userId="1d8abaf0-70c0-4f49-a3ae-126d76c43beb" providerId="ADAL" clId="{D2BFB575-EE99-43C6-B043-377605071851}" dt="2020-02-16T08:49:05.196" v="2380" actId="478"/>
          <ac:spMkLst>
            <pc:docMk/>
            <pc:sldMk cId="796228013" sldId="342"/>
            <ac:spMk id="34" creationId="{421A08F9-A4A6-5449-A61B-D10F5DEDDE31}"/>
          </ac:spMkLst>
        </pc:spChg>
        <pc:spChg chg="add">
          <ac:chgData name="임영규" userId="1d8abaf0-70c0-4f49-a3ae-126d76c43beb" providerId="ADAL" clId="{D2BFB575-EE99-43C6-B043-377605071851}" dt="2020-02-16T08:49:05.442" v="2381"/>
          <ac:spMkLst>
            <pc:docMk/>
            <pc:sldMk cId="796228013" sldId="342"/>
            <ac:spMk id="35" creationId="{54D3B57F-CBC0-4B4C-8042-68EAD66D5DE2}"/>
          </ac:spMkLst>
        </pc:spChg>
        <pc:spChg chg="add mod">
          <ac:chgData name="임영규" userId="1d8abaf0-70c0-4f49-a3ae-126d76c43beb" providerId="ADAL" clId="{D2BFB575-EE99-43C6-B043-377605071851}" dt="2020-02-16T08:49:43.487" v="2442" actId="1076"/>
          <ac:spMkLst>
            <pc:docMk/>
            <pc:sldMk cId="796228013" sldId="342"/>
            <ac:spMk id="36" creationId="{450BBD49-EF72-4FEF-9C5F-E595ADB4B93B}"/>
          </ac:spMkLst>
        </pc:spChg>
        <pc:spChg chg="add mod">
          <ac:chgData name="임영규" userId="1d8abaf0-70c0-4f49-a3ae-126d76c43beb" providerId="ADAL" clId="{D2BFB575-EE99-43C6-B043-377605071851}" dt="2020-02-16T08:56:28.267" v="3026"/>
          <ac:spMkLst>
            <pc:docMk/>
            <pc:sldMk cId="796228013" sldId="342"/>
            <ac:spMk id="37" creationId="{8D5DBC39-5696-44AA-892F-9F31DF2924F7}"/>
          </ac:spMkLst>
        </pc:spChg>
        <pc:spChg chg="del">
          <ac:chgData name="임영규" userId="1d8abaf0-70c0-4f49-a3ae-126d76c43beb" providerId="ADAL" clId="{D2BFB575-EE99-43C6-B043-377605071851}" dt="2020-02-16T08:48:47.039" v="2377" actId="478"/>
          <ac:spMkLst>
            <pc:docMk/>
            <pc:sldMk cId="796228013" sldId="342"/>
            <ac:spMk id="38" creationId="{DD2FFBFA-75FF-874F-A657-17CD5F0050F0}"/>
          </ac:spMkLst>
        </pc:spChg>
        <pc:spChg chg="add mod">
          <ac:chgData name="임영규" userId="1d8abaf0-70c0-4f49-a3ae-126d76c43beb" providerId="ADAL" clId="{D2BFB575-EE99-43C6-B043-377605071851}" dt="2020-02-16T08:56:06.693" v="2974" actId="6549"/>
          <ac:spMkLst>
            <pc:docMk/>
            <pc:sldMk cId="796228013" sldId="342"/>
            <ac:spMk id="39" creationId="{47114BA9-1BFC-46A2-B0AB-6CBC661FD85F}"/>
          </ac:spMkLst>
        </pc:spChg>
        <pc:spChg chg="add">
          <ac:chgData name="임영규" userId="1d8abaf0-70c0-4f49-a3ae-126d76c43beb" providerId="ADAL" clId="{D2BFB575-EE99-43C6-B043-377605071851}" dt="2020-02-16T08:49:05.442" v="2381"/>
          <ac:spMkLst>
            <pc:docMk/>
            <pc:sldMk cId="796228013" sldId="342"/>
            <ac:spMk id="42" creationId="{05483548-7086-45F8-8B27-842CD74637F9}"/>
          </ac:spMkLst>
        </pc:spChg>
        <pc:spChg chg="add">
          <ac:chgData name="임영규" userId="1d8abaf0-70c0-4f49-a3ae-126d76c43beb" providerId="ADAL" clId="{D2BFB575-EE99-43C6-B043-377605071851}" dt="2020-02-16T08:49:05.442" v="2381"/>
          <ac:spMkLst>
            <pc:docMk/>
            <pc:sldMk cId="796228013" sldId="342"/>
            <ac:spMk id="43" creationId="{FDB9ADEF-E073-46DA-AA68-D3B24344D4E9}"/>
          </ac:spMkLst>
        </pc:spChg>
        <pc:spChg chg="add">
          <ac:chgData name="임영규" userId="1d8abaf0-70c0-4f49-a3ae-126d76c43beb" providerId="ADAL" clId="{D2BFB575-EE99-43C6-B043-377605071851}" dt="2020-02-16T08:49:05.442" v="2381"/>
          <ac:spMkLst>
            <pc:docMk/>
            <pc:sldMk cId="796228013" sldId="342"/>
            <ac:spMk id="44" creationId="{DFE48A88-3BE2-46BA-97BE-7FB7DC81F334}"/>
          </ac:spMkLst>
        </pc:spChg>
        <pc:spChg chg="del">
          <ac:chgData name="임영규" userId="1d8abaf0-70c0-4f49-a3ae-126d76c43beb" providerId="ADAL" clId="{D2BFB575-EE99-43C6-B043-377605071851}" dt="2020-02-16T08:49:05.196" v="2380" actId="478"/>
          <ac:spMkLst>
            <pc:docMk/>
            <pc:sldMk cId="796228013" sldId="342"/>
            <ac:spMk id="45" creationId="{9A835866-15E6-DC4B-9E89-A3ECFD2AAC18}"/>
          </ac:spMkLst>
        </pc:spChg>
        <pc:spChg chg="add mod">
          <ac:chgData name="임영규" userId="1d8abaf0-70c0-4f49-a3ae-126d76c43beb" providerId="ADAL" clId="{D2BFB575-EE99-43C6-B043-377605071851}" dt="2020-02-16T08:49:17.375" v="2438" actId="1035"/>
          <ac:spMkLst>
            <pc:docMk/>
            <pc:sldMk cId="796228013" sldId="342"/>
            <ac:spMk id="46" creationId="{37E69FE8-D793-492D-96F1-2E19808274E8}"/>
          </ac:spMkLst>
        </pc:spChg>
        <pc:spChg chg="del">
          <ac:chgData name="임영규" userId="1d8abaf0-70c0-4f49-a3ae-126d76c43beb" providerId="ADAL" clId="{D2BFB575-EE99-43C6-B043-377605071851}" dt="2020-02-16T08:49:05.196" v="2380" actId="478"/>
          <ac:spMkLst>
            <pc:docMk/>
            <pc:sldMk cId="796228013" sldId="342"/>
            <ac:spMk id="49" creationId="{FAB01EC8-40CF-2047-98BF-B69AA8DD1A6B}"/>
          </ac:spMkLst>
        </pc:spChg>
        <pc:spChg chg="add mod">
          <ac:chgData name="임영규" userId="1d8abaf0-70c0-4f49-a3ae-126d76c43beb" providerId="ADAL" clId="{D2BFB575-EE99-43C6-B043-377605071851}" dt="2020-02-16T08:57:39.343" v="3052" actId="1076"/>
          <ac:spMkLst>
            <pc:docMk/>
            <pc:sldMk cId="796228013" sldId="342"/>
            <ac:spMk id="52" creationId="{D935E13B-8A3F-45F3-B9EE-EBFEE433CA85}"/>
          </ac:spMkLst>
        </pc:spChg>
        <pc:cxnChg chg="add del mod">
          <ac:chgData name="임영규" userId="1d8abaf0-70c0-4f49-a3ae-126d76c43beb" providerId="ADAL" clId="{D2BFB575-EE99-43C6-B043-377605071851}" dt="2020-02-16T08:48:47.039" v="2377" actId="478"/>
          <ac:cxnSpMkLst>
            <pc:docMk/>
            <pc:sldMk cId="796228013" sldId="342"/>
            <ac:cxnSpMk id="8" creationId="{F56C9C82-8D05-4AA8-919E-D175C3AFB500}"/>
          </ac:cxnSpMkLst>
        </pc:cxnChg>
        <pc:cxnChg chg="add del mod">
          <ac:chgData name="임영규" userId="1d8abaf0-70c0-4f49-a3ae-126d76c43beb" providerId="ADAL" clId="{D2BFB575-EE99-43C6-B043-377605071851}" dt="2020-02-16T08:49:05.196" v="2380" actId="478"/>
          <ac:cxnSpMkLst>
            <pc:docMk/>
            <pc:sldMk cId="796228013" sldId="342"/>
            <ac:cxnSpMk id="11" creationId="{2FFF7AF5-E318-43E4-9840-1B04C56A4888}"/>
          </ac:cxnSpMkLst>
        </pc:cxnChg>
        <pc:cxnChg chg="del mod">
          <ac:chgData name="임영규" userId="1d8abaf0-70c0-4f49-a3ae-126d76c43beb" providerId="ADAL" clId="{D2BFB575-EE99-43C6-B043-377605071851}" dt="2020-02-16T08:49:05.196" v="2380" actId="478"/>
          <ac:cxnSpMkLst>
            <pc:docMk/>
            <pc:sldMk cId="796228013" sldId="342"/>
            <ac:cxnSpMk id="19" creationId="{3CAFC0B4-FFA9-46D7-8737-C418D99FFEAD}"/>
          </ac:cxnSpMkLst>
        </pc:cxnChg>
        <pc:cxnChg chg="add mod">
          <ac:chgData name="임영규" userId="1d8abaf0-70c0-4f49-a3ae-126d76c43beb" providerId="ADAL" clId="{D2BFB575-EE99-43C6-B043-377605071851}" dt="2020-02-16T08:57:41.259" v="3053" actId="14100"/>
          <ac:cxnSpMkLst>
            <pc:docMk/>
            <pc:sldMk cId="796228013" sldId="342"/>
            <ac:cxnSpMk id="31" creationId="{7CF7A38B-9A98-49CB-ABD5-D30538E2E521}"/>
          </ac:cxnSpMkLst>
        </pc:cxnChg>
        <pc:cxnChg chg="add mod">
          <ac:chgData name="임영규" userId="1d8abaf0-70c0-4f49-a3ae-126d76c43beb" providerId="ADAL" clId="{D2BFB575-EE99-43C6-B043-377605071851}" dt="2020-02-16T08:49:43.487" v="2442" actId="1076"/>
          <ac:cxnSpMkLst>
            <pc:docMk/>
            <pc:sldMk cId="796228013" sldId="342"/>
            <ac:cxnSpMk id="40" creationId="{64DC9A20-821E-45F9-81DC-034453C821A1}"/>
          </ac:cxnSpMkLst>
        </pc:cxnChg>
        <pc:cxnChg chg="add">
          <ac:chgData name="임영규" userId="1d8abaf0-70c0-4f49-a3ae-126d76c43beb" providerId="ADAL" clId="{D2BFB575-EE99-43C6-B043-377605071851}" dt="2020-02-16T08:49:05.442" v="2381"/>
          <ac:cxnSpMkLst>
            <pc:docMk/>
            <pc:sldMk cId="796228013" sldId="342"/>
            <ac:cxnSpMk id="41" creationId="{EE56EBCA-8C0E-44C7-BBCE-B362B593CE81}"/>
          </ac:cxnSpMkLst>
        </pc:cxnChg>
        <pc:cxnChg chg="add mod">
          <ac:chgData name="임영규" userId="1d8abaf0-70c0-4f49-a3ae-126d76c43beb" providerId="ADAL" clId="{D2BFB575-EE99-43C6-B043-377605071851}" dt="2020-02-16T08:53:28.552" v="2499" actId="1076"/>
          <ac:cxnSpMkLst>
            <pc:docMk/>
            <pc:sldMk cId="796228013" sldId="342"/>
            <ac:cxnSpMk id="47" creationId="{E457E081-30CA-4E21-8EA6-A8467049F0B4}"/>
          </ac:cxnSpMkLst>
        </pc:cxnChg>
      </pc:sldChg>
      <pc:sldChg chg="add del">
        <pc:chgData name="임영규" userId="1d8abaf0-70c0-4f49-a3ae-126d76c43beb" providerId="ADAL" clId="{D2BFB575-EE99-43C6-B043-377605071851}" dt="2020-02-11T12:02:25.108" v="66"/>
        <pc:sldMkLst>
          <pc:docMk/>
          <pc:sldMk cId="3550111444" sldId="342"/>
        </pc:sldMkLst>
      </pc:sldChg>
      <pc:sldChg chg="addSp delSp modSp add">
        <pc:chgData name="임영규" userId="1d8abaf0-70c0-4f49-a3ae-126d76c43beb" providerId="ADAL" clId="{D2BFB575-EE99-43C6-B043-377605071851}" dt="2020-02-15T06:59:14.608" v="977" actId="1038"/>
        <pc:sldMkLst>
          <pc:docMk/>
          <pc:sldMk cId="3192007479" sldId="344"/>
        </pc:sldMkLst>
        <pc:spChg chg="mod">
          <ac:chgData name="임영규" userId="1d8abaf0-70c0-4f49-a3ae-126d76c43beb" providerId="ADAL" clId="{D2BFB575-EE99-43C6-B043-377605071851}" dt="2020-02-11T12:53:47.624" v="868" actId="1076"/>
          <ac:spMkLst>
            <pc:docMk/>
            <pc:sldMk cId="3192007479" sldId="344"/>
            <ac:spMk id="2" creationId="{FD13C13E-97CB-4A4A-94B9-DFF6D587F78E}"/>
          </ac:spMkLst>
        </pc:spChg>
        <pc:spChg chg="mod">
          <ac:chgData name="임영규" userId="1d8abaf0-70c0-4f49-a3ae-126d76c43beb" providerId="ADAL" clId="{D2BFB575-EE99-43C6-B043-377605071851}" dt="2020-02-11T12:53:30.020" v="849"/>
          <ac:spMkLst>
            <pc:docMk/>
            <pc:sldMk cId="3192007479" sldId="344"/>
            <ac:spMk id="5" creationId="{45EE962D-08DE-45E6-A14E-CD6DAC254383}"/>
          </ac:spMkLst>
        </pc:spChg>
        <pc:spChg chg="mod">
          <ac:chgData name="임영규" userId="1d8abaf0-70c0-4f49-a3ae-126d76c43beb" providerId="ADAL" clId="{D2BFB575-EE99-43C6-B043-377605071851}" dt="2020-02-11T12:53:52.388" v="869" actId="1076"/>
          <ac:spMkLst>
            <pc:docMk/>
            <pc:sldMk cId="3192007479" sldId="344"/>
            <ac:spMk id="21" creationId="{95C44583-A17F-6C45-82D3-81566FD1EF3D}"/>
          </ac:spMkLst>
        </pc:spChg>
        <pc:spChg chg="del">
          <ac:chgData name="임영규" userId="1d8abaf0-70c0-4f49-a3ae-126d76c43beb" providerId="ADAL" clId="{D2BFB575-EE99-43C6-B043-377605071851}" dt="2020-02-11T12:54:05.671" v="870" actId="478"/>
          <ac:spMkLst>
            <pc:docMk/>
            <pc:sldMk cId="3192007479" sldId="344"/>
            <ac:spMk id="40" creationId="{8A3F1982-F7EC-D54F-B00C-511FC0F7E539}"/>
          </ac:spMkLst>
        </pc:spChg>
        <pc:spChg chg="add mod">
          <ac:chgData name="임영규" userId="1d8abaf0-70c0-4f49-a3ae-126d76c43beb" providerId="ADAL" clId="{D2BFB575-EE99-43C6-B043-377605071851}" dt="2020-02-11T12:59:01.258" v="933" actId="20577"/>
          <ac:spMkLst>
            <pc:docMk/>
            <pc:sldMk cId="3192007479" sldId="344"/>
            <ac:spMk id="41" creationId="{0FC7C1C5-2224-4CC0-B3E0-95EDB997CFCC}"/>
          </ac:spMkLst>
        </pc:spChg>
        <pc:picChg chg="del">
          <ac:chgData name="임영규" userId="1d8abaf0-70c0-4f49-a3ae-126d76c43beb" providerId="ADAL" clId="{D2BFB575-EE99-43C6-B043-377605071851}" dt="2020-02-11T12:54:05.671" v="870" actId="478"/>
          <ac:picMkLst>
            <pc:docMk/>
            <pc:sldMk cId="3192007479" sldId="344"/>
            <ac:picMk id="6" creationId="{555E5E7F-25E1-224B-8235-5B08F592867B}"/>
          </ac:picMkLst>
        </pc:picChg>
        <pc:picChg chg="add del mod">
          <ac:chgData name="임영규" userId="1d8abaf0-70c0-4f49-a3ae-126d76c43beb" providerId="ADAL" clId="{D2BFB575-EE99-43C6-B043-377605071851}" dt="2020-02-11T12:55:24.786" v="873" actId="478"/>
          <ac:picMkLst>
            <pc:docMk/>
            <pc:sldMk cId="3192007479" sldId="344"/>
            <ac:picMk id="7" creationId="{820CC94E-4C44-41F6-91D2-7E821EE93649}"/>
          </ac:picMkLst>
        </pc:picChg>
        <pc:picChg chg="add del mod">
          <ac:chgData name="임영규" userId="1d8abaf0-70c0-4f49-a3ae-126d76c43beb" providerId="ADAL" clId="{D2BFB575-EE99-43C6-B043-377605071851}" dt="2020-02-11T12:55:24.468" v="872" actId="478"/>
          <ac:picMkLst>
            <pc:docMk/>
            <pc:sldMk cId="3192007479" sldId="344"/>
            <ac:picMk id="10" creationId="{481E52A4-3E00-4FD0-BBA3-A878AEF4C906}"/>
          </ac:picMkLst>
        </pc:picChg>
        <pc:picChg chg="add mod">
          <ac:chgData name="임영규" userId="1d8abaf0-70c0-4f49-a3ae-126d76c43beb" providerId="ADAL" clId="{D2BFB575-EE99-43C6-B043-377605071851}" dt="2020-02-11T12:55:54.871" v="880" actId="1076"/>
          <ac:picMkLst>
            <pc:docMk/>
            <pc:sldMk cId="3192007479" sldId="344"/>
            <ac:picMk id="11" creationId="{17A39101-A975-4012-86CD-1856FDC73B30}"/>
          </ac:picMkLst>
        </pc:picChg>
        <pc:picChg chg="add mod">
          <ac:chgData name="임영규" userId="1d8abaf0-70c0-4f49-a3ae-126d76c43beb" providerId="ADAL" clId="{D2BFB575-EE99-43C6-B043-377605071851}" dt="2020-02-15T06:59:14.608" v="977" actId="1038"/>
          <ac:picMkLst>
            <pc:docMk/>
            <pc:sldMk cId="3192007479" sldId="344"/>
            <ac:picMk id="12" creationId="{90FA11B4-9A80-4C23-A6F5-12D7584BD80A}"/>
          </ac:picMkLst>
        </pc:picChg>
        <pc:picChg chg="add del mod">
          <ac:chgData name="임영규" userId="1d8abaf0-70c0-4f49-a3ae-126d76c43beb" providerId="ADAL" clId="{D2BFB575-EE99-43C6-B043-377605071851}" dt="2020-02-11T12:56:48.449" v="891"/>
          <ac:picMkLst>
            <pc:docMk/>
            <pc:sldMk cId="3192007479" sldId="344"/>
            <ac:picMk id="13" creationId="{DC5225F2-01E0-4B80-A293-E0418EE1563D}"/>
          </ac:picMkLst>
        </pc:picChg>
        <pc:picChg chg="add mod">
          <ac:chgData name="임영규" userId="1d8abaf0-70c0-4f49-a3ae-126d76c43beb" providerId="ADAL" clId="{D2BFB575-EE99-43C6-B043-377605071851}" dt="2020-02-11T12:56:58.129" v="893" actId="1076"/>
          <ac:picMkLst>
            <pc:docMk/>
            <pc:sldMk cId="3192007479" sldId="344"/>
            <ac:picMk id="14" creationId="{3473B746-9FC6-4F22-ACED-DE487B58B52D}"/>
          </ac:picMkLst>
        </pc:picChg>
        <pc:picChg chg="add mod">
          <ac:chgData name="임영규" userId="1d8abaf0-70c0-4f49-a3ae-126d76c43beb" providerId="ADAL" clId="{D2BFB575-EE99-43C6-B043-377605071851}" dt="2020-02-11T12:57:37.035" v="895" actId="1076"/>
          <ac:picMkLst>
            <pc:docMk/>
            <pc:sldMk cId="3192007479" sldId="344"/>
            <ac:picMk id="15" creationId="{26CF5067-A7E6-48F5-A9A4-65A127DAEE1C}"/>
          </ac:picMkLst>
        </pc:picChg>
        <pc:picChg chg="add del mod">
          <ac:chgData name="임영규" userId="1d8abaf0-70c0-4f49-a3ae-126d76c43beb" providerId="ADAL" clId="{D2BFB575-EE99-43C6-B043-377605071851}" dt="2020-02-11T12:58:23.799" v="899" actId="478"/>
          <ac:picMkLst>
            <pc:docMk/>
            <pc:sldMk cId="3192007479" sldId="344"/>
            <ac:picMk id="16" creationId="{F2A971A0-3886-47C7-B9E6-7686F5DB76FB}"/>
          </ac:picMkLst>
        </pc:picChg>
        <pc:picChg chg="del">
          <ac:chgData name="임영규" userId="1d8abaf0-70c0-4f49-a3ae-126d76c43beb" providerId="ADAL" clId="{D2BFB575-EE99-43C6-B043-377605071851}" dt="2020-02-11T12:51:38.208" v="763" actId="21"/>
          <ac:picMkLst>
            <pc:docMk/>
            <pc:sldMk cId="3192007479" sldId="344"/>
            <ac:picMk id="17" creationId="{45E8B47A-3885-1F4B-958E-CC6725999FA8}"/>
          </ac:picMkLst>
        </pc:picChg>
        <pc:picChg chg="del">
          <ac:chgData name="임영규" userId="1d8abaf0-70c0-4f49-a3ae-126d76c43beb" providerId="ADAL" clId="{D2BFB575-EE99-43C6-B043-377605071851}" dt="2020-02-11T12:51:36.895" v="762" actId="21"/>
          <ac:picMkLst>
            <pc:docMk/>
            <pc:sldMk cId="3192007479" sldId="344"/>
            <ac:picMk id="18" creationId="{A89EAB96-04CC-C841-80A3-1477A4E83999}"/>
          </ac:picMkLst>
        </pc:picChg>
        <pc:picChg chg="add mod">
          <ac:chgData name="임영규" userId="1d8abaf0-70c0-4f49-a3ae-126d76c43beb" providerId="ADAL" clId="{D2BFB575-EE99-43C6-B043-377605071851}" dt="2020-02-11T12:58:43.955" v="903" actId="1076"/>
          <ac:picMkLst>
            <pc:docMk/>
            <pc:sldMk cId="3192007479" sldId="344"/>
            <ac:picMk id="19" creationId="{51617035-C24A-4B36-8872-C1283E8D8DBC}"/>
          </ac:picMkLst>
        </pc:picChg>
        <pc:cxnChg chg="del mod">
          <ac:chgData name="임영규" userId="1d8abaf0-70c0-4f49-a3ae-126d76c43beb" providerId="ADAL" clId="{D2BFB575-EE99-43C6-B043-377605071851}" dt="2020-02-11T12:54:07.751" v="871" actId="478"/>
          <ac:cxnSpMkLst>
            <pc:docMk/>
            <pc:sldMk cId="3192007479" sldId="344"/>
            <ac:cxnSpMk id="8" creationId="{5383820D-C5A3-C14E-B018-757552DBC33A}"/>
          </ac:cxnSpMkLst>
        </pc:cxnChg>
      </pc:sldChg>
      <pc:sldChg chg="addSp delSp modSp add ord">
        <pc:chgData name="임영규" userId="1d8abaf0-70c0-4f49-a3ae-126d76c43beb" providerId="ADAL" clId="{D2BFB575-EE99-43C6-B043-377605071851}" dt="2020-02-16T15:10:59.975" v="3928" actId="20577"/>
        <pc:sldMkLst>
          <pc:docMk/>
          <pc:sldMk cId="3601784153" sldId="351"/>
        </pc:sldMkLst>
        <pc:spChg chg="mod">
          <ac:chgData name="임영규" userId="1d8abaf0-70c0-4f49-a3ae-126d76c43beb" providerId="ADAL" clId="{D2BFB575-EE99-43C6-B043-377605071851}" dt="2020-02-16T14:58:28.381" v="3094" actId="1076"/>
          <ac:spMkLst>
            <pc:docMk/>
            <pc:sldMk cId="3601784153" sldId="351"/>
            <ac:spMk id="3" creationId="{49D91C4B-8FEF-4667-84FF-EF487957F293}"/>
          </ac:spMkLst>
        </pc:spChg>
        <pc:spChg chg="mod">
          <ac:chgData name="임영규" userId="1d8abaf0-70c0-4f49-a3ae-126d76c43beb" providerId="ADAL" clId="{D2BFB575-EE99-43C6-B043-377605071851}" dt="2020-02-16T14:58:42.822" v="3097"/>
          <ac:spMkLst>
            <pc:docMk/>
            <pc:sldMk cId="3601784153" sldId="351"/>
            <ac:spMk id="5" creationId="{45EE962D-08DE-45E6-A14E-CD6DAC254383}"/>
          </ac:spMkLst>
        </pc:spChg>
        <pc:graphicFrameChg chg="add mod modGraphic">
          <ac:chgData name="임영규" userId="1d8abaf0-70c0-4f49-a3ae-126d76c43beb" providerId="ADAL" clId="{D2BFB575-EE99-43C6-B043-377605071851}" dt="2020-02-16T15:05:22.803" v="3525" actId="20577"/>
          <ac:graphicFrameMkLst>
            <pc:docMk/>
            <pc:sldMk cId="3601784153" sldId="351"/>
            <ac:graphicFrameMk id="19" creationId="{57F28B73-27C5-44EE-B4F8-537FEE146853}"/>
          </ac:graphicFrameMkLst>
        </pc:graphicFrameChg>
        <pc:graphicFrameChg chg="add mod modGraphic">
          <ac:chgData name="임영규" userId="1d8abaf0-70c0-4f49-a3ae-126d76c43beb" providerId="ADAL" clId="{D2BFB575-EE99-43C6-B043-377605071851}" dt="2020-02-16T15:10:59.975" v="3928" actId="20577"/>
          <ac:graphicFrameMkLst>
            <pc:docMk/>
            <pc:sldMk cId="3601784153" sldId="351"/>
            <ac:graphicFrameMk id="20" creationId="{A43DD095-AC7E-42BB-90BD-0EBD5CD34778}"/>
          </ac:graphicFrameMkLst>
        </pc:graphicFrameChg>
        <pc:graphicFrameChg chg="add mod modGraphic">
          <ac:chgData name="임영규" userId="1d8abaf0-70c0-4f49-a3ae-126d76c43beb" providerId="ADAL" clId="{D2BFB575-EE99-43C6-B043-377605071851}" dt="2020-02-16T15:10:50.752" v="3926" actId="20577"/>
          <ac:graphicFrameMkLst>
            <pc:docMk/>
            <pc:sldMk cId="3601784153" sldId="351"/>
            <ac:graphicFrameMk id="21" creationId="{E1E0C203-8EA2-4B83-AEEC-11E7A25CAA6E}"/>
          </ac:graphicFrameMkLst>
        </pc:graphicFrameChg>
        <pc:graphicFrameChg chg="mod modGraphic">
          <ac:chgData name="임영규" userId="1d8abaf0-70c0-4f49-a3ae-126d76c43beb" providerId="ADAL" clId="{D2BFB575-EE99-43C6-B043-377605071851}" dt="2020-02-16T15:10:58.901" v="3927" actId="20577"/>
          <ac:graphicFrameMkLst>
            <pc:docMk/>
            <pc:sldMk cId="3601784153" sldId="351"/>
            <ac:graphicFrameMk id="32" creationId="{6E06E859-D5D1-CE47-8ABC-0700531743D9}"/>
          </ac:graphicFrameMkLst>
        </pc:graphicFrameChg>
        <pc:graphicFrameChg chg="del">
          <ac:chgData name="임영규" userId="1d8abaf0-70c0-4f49-a3ae-126d76c43beb" providerId="ADAL" clId="{D2BFB575-EE99-43C6-B043-377605071851}" dt="2020-02-16T14:58:31.877" v="3096" actId="478"/>
          <ac:graphicFrameMkLst>
            <pc:docMk/>
            <pc:sldMk cId="3601784153" sldId="351"/>
            <ac:graphicFrameMk id="33" creationId="{A90ED9BD-1800-934E-A378-B527688F21AF}"/>
          </ac:graphicFrameMkLst>
        </pc:graphicFrameChg>
        <pc:graphicFrameChg chg="del">
          <ac:chgData name="임영규" userId="1d8abaf0-70c0-4f49-a3ae-126d76c43beb" providerId="ADAL" clId="{D2BFB575-EE99-43C6-B043-377605071851}" dt="2020-02-16T14:58:30.137" v="3095" actId="478"/>
          <ac:graphicFrameMkLst>
            <pc:docMk/>
            <pc:sldMk cId="3601784153" sldId="351"/>
            <ac:graphicFrameMk id="34" creationId="{FF2B3DB8-4129-E34F-94C6-56A1141693CC}"/>
          </ac:graphicFrameMkLst>
        </pc:graphicFrameChg>
      </pc:sldChg>
      <pc:sldChg chg="modSp add">
        <pc:chgData name="임영규" userId="1d8abaf0-70c0-4f49-a3ae-126d76c43beb" providerId="ADAL" clId="{D2BFB575-EE99-43C6-B043-377605071851}" dt="2020-02-16T15:22:41.072" v="5262" actId="20577"/>
        <pc:sldMkLst>
          <pc:docMk/>
          <pc:sldMk cId="4102280374" sldId="352"/>
        </pc:sldMkLst>
        <pc:graphicFrameChg chg="mod modGraphic">
          <ac:chgData name="임영규" userId="1d8abaf0-70c0-4f49-a3ae-126d76c43beb" providerId="ADAL" clId="{D2BFB575-EE99-43C6-B043-377605071851}" dt="2020-02-16T15:14:46.893" v="4514" actId="20577"/>
          <ac:graphicFrameMkLst>
            <pc:docMk/>
            <pc:sldMk cId="4102280374" sldId="352"/>
            <ac:graphicFrameMk id="19" creationId="{57F28B73-27C5-44EE-B4F8-537FEE146853}"/>
          </ac:graphicFrameMkLst>
        </pc:graphicFrameChg>
        <pc:graphicFrameChg chg="mod modGraphic">
          <ac:chgData name="임영규" userId="1d8abaf0-70c0-4f49-a3ae-126d76c43beb" providerId="ADAL" clId="{D2BFB575-EE99-43C6-B043-377605071851}" dt="2020-02-16T15:22:41.072" v="5262" actId="20577"/>
          <ac:graphicFrameMkLst>
            <pc:docMk/>
            <pc:sldMk cId="4102280374" sldId="352"/>
            <ac:graphicFrameMk id="20" creationId="{A43DD095-AC7E-42BB-90BD-0EBD5CD34778}"/>
          </ac:graphicFrameMkLst>
        </pc:graphicFrameChg>
        <pc:graphicFrameChg chg="mod modGraphic">
          <ac:chgData name="임영규" userId="1d8abaf0-70c0-4f49-a3ae-126d76c43beb" providerId="ADAL" clId="{D2BFB575-EE99-43C6-B043-377605071851}" dt="2020-02-16T15:22:38.807" v="5260" actId="20577"/>
          <ac:graphicFrameMkLst>
            <pc:docMk/>
            <pc:sldMk cId="4102280374" sldId="352"/>
            <ac:graphicFrameMk id="21" creationId="{E1E0C203-8EA2-4B83-AEEC-11E7A25CAA6E}"/>
          </ac:graphicFrameMkLst>
        </pc:graphicFrameChg>
        <pc:graphicFrameChg chg="mod modGraphic">
          <ac:chgData name="임영규" userId="1d8abaf0-70c0-4f49-a3ae-126d76c43beb" providerId="ADAL" clId="{D2BFB575-EE99-43C6-B043-377605071851}" dt="2020-02-16T15:14:43.141" v="4511" actId="20577"/>
          <ac:graphicFrameMkLst>
            <pc:docMk/>
            <pc:sldMk cId="4102280374" sldId="352"/>
            <ac:graphicFrameMk id="32" creationId="{6E06E859-D5D1-CE47-8ABC-0700531743D9}"/>
          </ac:graphicFrameMkLst>
        </pc:graphicFrameChg>
      </pc:sldChg>
      <pc:sldChg chg="delSp modSp add">
        <pc:chgData name="임영규" userId="1d8abaf0-70c0-4f49-a3ae-126d76c43beb" providerId="ADAL" clId="{D2BFB575-EE99-43C6-B043-377605071851}" dt="2020-02-16T15:28:26.935" v="6035" actId="1035"/>
        <pc:sldMkLst>
          <pc:docMk/>
          <pc:sldMk cId="1301844818" sldId="353"/>
        </pc:sldMkLst>
        <pc:graphicFrameChg chg="mod modGraphic">
          <ac:chgData name="임영규" userId="1d8abaf0-70c0-4f49-a3ae-126d76c43beb" providerId="ADAL" clId="{D2BFB575-EE99-43C6-B043-377605071851}" dt="2020-02-16T15:28:26.935" v="6035" actId="1035"/>
          <ac:graphicFrameMkLst>
            <pc:docMk/>
            <pc:sldMk cId="1301844818" sldId="353"/>
            <ac:graphicFrameMk id="19" creationId="{57F28B73-27C5-44EE-B4F8-537FEE146853}"/>
          </ac:graphicFrameMkLst>
        </pc:graphicFrameChg>
        <pc:graphicFrameChg chg="del">
          <ac:chgData name="임영규" userId="1d8abaf0-70c0-4f49-a3ae-126d76c43beb" providerId="ADAL" clId="{D2BFB575-EE99-43C6-B043-377605071851}" dt="2020-02-16T15:28:18.534" v="5974" actId="478"/>
          <ac:graphicFrameMkLst>
            <pc:docMk/>
            <pc:sldMk cId="1301844818" sldId="353"/>
            <ac:graphicFrameMk id="20" creationId="{A43DD095-AC7E-42BB-90BD-0EBD5CD34778}"/>
          </ac:graphicFrameMkLst>
        </pc:graphicFrameChg>
        <pc:graphicFrameChg chg="del">
          <ac:chgData name="임영규" userId="1d8abaf0-70c0-4f49-a3ae-126d76c43beb" providerId="ADAL" clId="{D2BFB575-EE99-43C6-B043-377605071851}" dt="2020-02-16T15:28:18.534" v="5974" actId="478"/>
          <ac:graphicFrameMkLst>
            <pc:docMk/>
            <pc:sldMk cId="1301844818" sldId="353"/>
            <ac:graphicFrameMk id="21" creationId="{E1E0C203-8EA2-4B83-AEEC-11E7A25CAA6E}"/>
          </ac:graphicFrameMkLst>
        </pc:graphicFrameChg>
        <pc:graphicFrameChg chg="mod modGraphic">
          <ac:chgData name="임영규" userId="1d8abaf0-70c0-4f49-a3ae-126d76c43beb" providerId="ADAL" clId="{D2BFB575-EE99-43C6-B043-377605071851}" dt="2020-02-16T15:28:26.935" v="6035" actId="1035"/>
          <ac:graphicFrameMkLst>
            <pc:docMk/>
            <pc:sldMk cId="1301844818" sldId="353"/>
            <ac:graphicFrameMk id="32" creationId="{6E06E859-D5D1-CE47-8ABC-0700531743D9}"/>
          </ac:graphicFrameMkLst>
        </pc:graphicFrameChg>
      </pc:sldChg>
    </pc:docChg>
  </pc:docChgLst>
  <pc:docChgLst>
    <pc:chgData name="임영규" userId="S::yklim1@kpu.ac.kr::1d8abaf0-70c0-4f49-a3ae-126d76c43beb" providerId="AD" clId="Web-{7F5CDA3A-C59A-575A-760A-FBCF65178DAE}"/>
    <pc:docChg chg="addSld modSld">
      <pc:chgData name="임영규" userId="S::yklim1@kpu.ac.kr::1d8abaf0-70c0-4f49-a3ae-126d76c43beb" providerId="AD" clId="Web-{7F5CDA3A-C59A-575A-760A-FBCF65178DAE}" dt="2020-02-16T23:51:42.963" v="844"/>
      <pc:docMkLst>
        <pc:docMk/>
      </pc:docMkLst>
      <pc:sldChg chg="mod modShow">
        <pc:chgData name="임영규" userId="S::yklim1@kpu.ac.kr::1d8abaf0-70c0-4f49-a3ae-126d76c43beb" providerId="AD" clId="Web-{7F5CDA3A-C59A-575A-760A-FBCF65178DAE}" dt="2020-02-16T23:48:14.114" v="509"/>
        <pc:sldMkLst>
          <pc:docMk/>
          <pc:sldMk cId="467541854" sldId="337"/>
        </pc:sldMkLst>
      </pc:sldChg>
      <pc:sldChg chg="addSp modSp">
        <pc:chgData name="임영규" userId="S::yklim1@kpu.ac.kr::1d8abaf0-70c0-4f49-a3ae-126d76c43beb" providerId="AD" clId="Web-{7F5CDA3A-C59A-575A-760A-FBCF65178DAE}" dt="2020-02-16T23:48:07.942" v="508" actId="20577"/>
        <pc:sldMkLst>
          <pc:docMk/>
          <pc:sldMk cId="4230147290" sldId="338"/>
        </pc:sldMkLst>
        <pc:spChg chg="add mod">
          <ac:chgData name="임영규" userId="S::yklim1@kpu.ac.kr::1d8abaf0-70c0-4f49-a3ae-126d76c43beb" providerId="AD" clId="Web-{7F5CDA3A-C59A-575A-760A-FBCF65178DAE}" dt="2020-02-16T23:47:58.942" v="507" actId="1076"/>
          <ac:spMkLst>
            <pc:docMk/>
            <pc:sldMk cId="4230147290" sldId="338"/>
            <ac:spMk id="3" creationId="{930E6487-01CC-4393-BDD9-F61D0F535AEC}"/>
          </ac:spMkLst>
        </pc:spChg>
        <pc:spChg chg="mod">
          <ac:chgData name="임영규" userId="S::yklim1@kpu.ac.kr::1d8abaf0-70c0-4f49-a3ae-126d76c43beb" providerId="AD" clId="Web-{7F5CDA3A-C59A-575A-760A-FBCF65178DAE}" dt="2020-02-16T23:48:07.942" v="508" actId="20577"/>
          <ac:spMkLst>
            <pc:docMk/>
            <pc:sldMk cId="4230147290" sldId="338"/>
            <ac:spMk id="5" creationId="{45EE962D-08DE-45E6-A14E-CD6DAC254383}"/>
          </ac:spMkLst>
        </pc:spChg>
        <pc:spChg chg="mod">
          <ac:chgData name="임영규" userId="S::yklim1@kpu.ac.kr::1d8abaf0-70c0-4f49-a3ae-126d76c43beb" providerId="AD" clId="Web-{7F5CDA3A-C59A-575A-760A-FBCF65178DAE}" dt="2020-02-16T23:44:13.785" v="128" actId="20577"/>
          <ac:spMkLst>
            <pc:docMk/>
            <pc:sldMk cId="4230147290" sldId="338"/>
            <ac:spMk id="9" creationId="{228549B4-D68A-9146-B89A-EF97FF5C8EFA}"/>
          </ac:spMkLst>
        </pc:spChg>
        <pc:spChg chg="mod">
          <ac:chgData name="임영규" userId="S::yklim1@kpu.ac.kr::1d8abaf0-70c0-4f49-a3ae-126d76c43beb" providerId="AD" clId="Web-{7F5CDA3A-C59A-575A-760A-FBCF65178DAE}" dt="2020-02-16T23:44:34.191" v="148" actId="20577"/>
          <ac:spMkLst>
            <pc:docMk/>
            <pc:sldMk cId="4230147290" sldId="338"/>
            <ac:spMk id="21" creationId="{CB2FD6C8-BCEB-4B8A-A475-C0A56DAF5880}"/>
          </ac:spMkLst>
        </pc:spChg>
        <pc:spChg chg="mod">
          <ac:chgData name="임영규" userId="S::yklim1@kpu.ac.kr::1d8abaf0-70c0-4f49-a3ae-126d76c43beb" providerId="AD" clId="Web-{7F5CDA3A-C59A-575A-760A-FBCF65178DAE}" dt="2020-02-16T23:45:47.754" v="304" actId="1076"/>
          <ac:spMkLst>
            <pc:docMk/>
            <pc:sldMk cId="4230147290" sldId="338"/>
            <ac:spMk id="22" creationId="{0D422E51-341A-4EA5-BD49-B90A4B1D7811}"/>
          </ac:spMkLst>
        </pc:spChg>
        <pc:spChg chg="mod">
          <ac:chgData name="임영규" userId="S::yklim1@kpu.ac.kr::1d8abaf0-70c0-4f49-a3ae-126d76c43beb" providerId="AD" clId="Web-{7F5CDA3A-C59A-575A-760A-FBCF65178DAE}" dt="2020-02-16T23:45:56.332" v="306" actId="1076"/>
          <ac:spMkLst>
            <pc:docMk/>
            <pc:sldMk cId="4230147290" sldId="338"/>
            <ac:spMk id="26" creationId="{BC554493-C8E1-43C9-BA75-B9E6F23C566A}"/>
          </ac:spMkLst>
        </pc:spChg>
        <pc:spChg chg="add mod">
          <ac:chgData name="임영규" userId="S::yklim1@kpu.ac.kr::1d8abaf0-70c0-4f49-a3ae-126d76c43beb" providerId="AD" clId="Web-{7F5CDA3A-C59A-575A-760A-FBCF65178DAE}" dt="2020-02-16T23:47:03.379" v="351" actId="14100"/>
          <ac:spMkLst>
            <pc:docMk/>
            <pc:sldMk cId="4230147290" sldId="338"/>
            <ac:spMk id="27" creationId="{5BB529E3-46A5-4D38-927B-3CFC70BC8394}"/>
          </ac:spMkLst>
        </pc:spChg>
        <pc:spChg chg="add mod">
          <ac:chgData name="임영규" userId="S::yklim1@kpu.ac.kr::1d8abaf0-70c0-4f49-a3ae-126d76c43beb" providerId="AD" clId="Web-{7F5CDA3A-C59A-575A-760A-FBCF65178DAE}" dt="2020-02-16T23:47:45.332" v="502" actId="20577"/>
          <ac:spMkLst>
            <pc:docMk/>
            <pc:sldMk cId="4230147290" sldId="338"/>
            <ac:spMk id="28" creationId="{2649F98F-E46E-4173-BAC2-3FAE4E8389F5}"/>
          </ac:spMkLst>
        </pc:spChg>
        <pc:spChg chg="add mod">
          <ac:chgData name="임영규" userId="S::yklim1@kpu.ac.kr::1d8abaf0-70c0-4f49-a3ae-126d76c43beb" providerId="AD" clId="Web-{7F5CDA3A-C59A-575A-760A-FBCF65178DAE}" dt="2020-02-16T23:46:17.551" v="315" actId="1076"/>
          <ac:spMkLst>
            <pc:docMk/>
            <pc:sldMk cId="4230147290" sldId="338"/>
            <ac:spMk id="29" creationId="{F702B6F1-372E-4C17-B75B-AFA2E8E3B628}"/>
          </ac:spMkLst>
        </pc:spChg>
        <pc:spChg chg="mod">
          <ac:chgData name="임영규" userId="S::yklim1@kpu.ac.kr::1d8abaf0-70c0-4f49-a3ae-126d76c43beb" providerId="AD" clId="Web-{7F5CDA3A-C59A-575A-760A-FBCF65178DAE}" dt="2020-02-16T23:45:56.285" v="305" actId="1076"/>
          <ac:spMkLst>
            <pc:docMk/>
            <pc:sldMk cId="4230147290" sldId="338"/>
            <ac:spMk id="45" creationId="{9A835866-15E6-DC4B-9E89-A3ECFD2AAC18}"/>
          </ac:spMkLst>
        </pc:spChg>
        <pc:cxnChg chg="mod">
          <ac:chgData name="임영규" userId="S::yklim1@kpu.ac.kr::1d8abaf0-70c0-4f49-a3ae-126d76c43beb" providerId="AD" clId="Web-{7F5CDA3A-C59A-575A-760A-FBCF65178DAE}" dt="2020-02-16T23:45:47.754" v="304" actId="1076"/>
          <ac:cxnSpMkLst>
            <pc:docMk/>
            <pc:sldMk cId="4230147290" sldId="338"/>
            <ac:cxnSpMk id="8" creationId="{F56C9C82-8D05-4AA8-919E-D175C3AFB500}"/>
          </ac:cxnSpMkLst>
        </pc:cxnChg>
        <pc:cxnChg chg="add mod">
          <ac:chgData name="임영규" userId="S::yklim1@kpu.ac.kr::1d8abaf0-70c0-4f49-a3ae-126d76c43beb" providerId="AD" clId="Web-{7F5CDA3A-C59A-575A-760A-FBCF65178DAE}" dt="2020-02-16T23:46:37.535" v="319" actId="14100"/>
          <ac:cxnSpMkLst>
            <pc:docMk/>
            <pc:sldMk cId="4230147290" sldId="338"/>
            <ac:cxnSpMk id="30" creationId="{9CFB6B63-E5FE-46FD-AA45-A5A3FECD8746}"/>
          </ac:cxnSpMkLst>
        </pc:cxnChg>
        <pc:cxnChg chg="add mod">
          <ac:chgData name="임영규" userId="S::yklim1@kpu.ac.kr::1d8abaf0-70c0-4f49-a3ae-126d76c43beb" providerId="AD" clId="Web-{7F5CDA3A-C59A-575A-760A-FBCF65178DAE}" dt="2020-02-16T23:47:49.567" v="505" actId="1076"/>
          <ac:cxnSpMkLst>
            <pc:docMk/>
            <pc:sldMk cId="4230147290" sldId="338"/>
            <ac:cxnSpMk id="31" creationId="{67B69834-1795-4CE6-803A-D582A8385571}"/>
          </ac:cxnSpMkLst>
        </pc:cxnChg>
        <pc:cxnChg chg="mod">
          <ac:chgData name="임영규" userId="S::yklim1@kpu.ac.kr::1d8abaf0-70c0-4f49-a3ae-126d76c43beb" providerId="AD" clId="Web-{7F5CDA3A-C59A-575A-760A-FBCF65178DAE}" dt="2020-02-16T23:45:47.754" v="304" actId="1076"/>
          <ac:cxnSpMkLst>
            <pc:docMk/>
            <pc:sldMk cId="4230147290" sldId="338"/>
            <ac:cxnSpMk id="50" creationId="{D1FC7B19-37B3-5F46-84C9-296809B83E4E}"/>
          </ac:cxnSpMkLst>
        </pc:cxnChg>
      </pc:sldChg>
      <pc:sldChg chg="mod modShow">
        <pc:chgData name="임영규" userId="S::yklim1@kpu.ac.kr::1d8abaf0-70c0-4f49-a3ae-126d76c43beb" providerId="AD" clId="Web-{7F5CDA3A-C59A-575A-760A-FBCF65178DAE}" dt="2020-02-16T23:51:42.963" v="844"/>
        <pc:sldMkLst>
          <pc:docMk/>
          <pc:sldMk cId="3045247190" sldId="340"/>
        </pc:sldMkLst>
      </pc:sldChg>
      <pc:sldChg chg="modSp mod modShow">
        <pc:chgData name="임영규" userId="S::yklim1@kpu.ac.kr::1d8abaf0-70c0-4f49-a3ae-126d76c43beb" providerId="AD" clId="Web-{7F5CDA3A-C59A-575A-760A-FBCF65178DAE}" dt="2020-02-16T23:48:53.567" v="529"/>
        <pc:sldMkLst>
          <pc:docMk/>
          <pc:sldMk cId="796228013" sldId="342"/>
        </pc:sldMkLst>
        <pc:spChg chg="mod">
          <ac:chgData name="임영규" userId="S::yklim1@kpu.ac.kr::1d8abaf0-70c0-4f49-a3ae-126d76c43beb" providerId="AD" clId="Web-{7F5CDA3A-C59A-575A-760A-FBCF65178DAE}" dt="2020-02-16T23:48:42.989" v="528" actId="20577"/>
          <ac:spMkLst>
            <pc:docMk/>
            <pc:sldMk cId="796228013" sldId="342"/>
            <ac:spMk id="21" creationId="{CB2FD6C8-BCEB-4B8A-A475-C0A56DAF5880}"/>
          </ac:spMkLst>
        </pc:spChg>
      </pc:sldChg>
      <pc:sldChg chg="modSp add replId">
        <pc:chgData name="임영규" userId="S::yklim1@kpu.ac.kr::1d8abaf0-70c0-4f49-a3ae-126d76c43beb" providerId="AD" clId="Web-{7F5CDA3A-C59A-575A-760A-FBCF65178DAE}" dt="2020-02-16T23:51:31.176" v="843" actId="14100"/>
        <pc:sldMkLst>
          <pc:docMk/>
          <pc:sldMk cId="2763641740" sldId="354"/>
        </pc:sldMkLst>
        <pc:spChg chg="mod">
          <ac:chgData name="임영규" userId="S::yklim1@kpu.ac.kr::1d8abaf0-70c0-4f49-a3ae-126d76c43beb" providerId="AD" clId="Web-{7F5CDA3A-C59A-575A-760A-FBCF65178DAE}" dt="2020-02-16T23:49:32.536" v="548" actId="20577"/>
          <ac:spMkLst>
            <pc:docMk/>
            <pc:sldMk cId="2763641740" sldId="354"/>
            <ac:spMk id="5" creationId="{45EE962D-08DE-45E6-A14E-CD6DAC254383}"/>
          </ac:spMkLst>
        </pc:spChg>
        <pc:spChg chg="mod">
          <ac:chgData name="임영규" userId="S::yklim1@kpu.ac.kr::1d8abaf0-70c0-4f49-a3ae-126d76c43beb" providerId="AD" clId="Web-{7F5CDA3A-C59A-575A-760A-FBCF65178DAE}" dt="2020-02-16T23:50:13.520" v="591" actId="20577"/>
          <ac:spMkLst>
            <pc:docMk/>
            <pc:sldMk cId="2763641740" sldId="354"/>
            <ac:spMk id="27" creationId="{5BB529E3-46A5-4D38-927B-3CFC70BC8394}"/>
          </ac:spMkLst>
        </pc:spChg>
        <pc:spChg chg="mod">
          <ac:chgData name="임영규" userId="S::yklim1@kpu.ac.kr::1d8abaf0-70c0-4f49-a3ae-126d76c43beb" providerId="AD" clId="Web-{7F5CDA3A-C59A-575A-760A-FBCF65178DAE}" dt="2020-02-16T23:51:31.176" v="843" actId="14100"/>
          <ac:spMkLst>
            <pc:docMk/>
            <pc:sldMk cId="2763641740" sldId="354"/>
            <ac:spMk id="28" creationId="{2649F98F-E46E-4173-BAC2-3FAE4E8389F5}"/>
          </ac:spMkLst>
        </pc:spChg>
      </pc:sldChg>
    </pc:docChg>
  </pc:docChgLst>
  <pc:docChgLst>
    <pc:chgData name="문지수" userId="ed72ea8a-b877-4d2a-952e-14569ea94435" providerId="ADAL" clId="{32EECE31-BB70-674B-95EA-93D43381F195}"/>
    <pc:docChg chg="undo custSel addSld delSld modSld sldOrd">
      <pc:chgData name="문지수" userId="ed72ea8a-b877-4d2a-952e-14569ea94435" providerId="ADAL" clId="{32EECE31-BB70-674B-95EA-93D43381F195}" dt="2020-02-20T06:53:54.851" v="21828" actId="208"/>
      <pc:docMkLst>
        <pc:docMk/>
      </pc:docMkLst>
      <pc:sldChg chg="modSp">
        <pc:chgData name="문지수" userId="ed72ea8a-b877-4d2a-952e-14569ea94435" providerId="ADAL" clId="{32EECE31-BB70-674B-95EA-93D43381F195}" dt="2020-02-13T10:06:03.917" v="8992" actId="1036"/>
        <pc:sldMkLst>
          <pc:docMk/>
          <pc:sldMk cId="1959351623" sldId="268"/>
        </pc:sldMkLst>
        <pc:spChg chg="mod">
          <ac:chgData name="문지수" userId="ed72ea8a-b877-4d2a-952e-14569ea94435" providerId="ADAL" clId="{32EECE31-BB70-674B-95EA-93D43381F195}" dt="2020-02-13T10:06:03.917" v="8992" actId="1036"/>
          <ac:spMkLst>
            <pc:docMk/>
            <pc:sldMk cId="1959351623" sldId="268"/>
            <ac:spMk id="61" creationId="{EFBA0C3B-314F-433D-8294-2E5B531AAF28}"/>
          </ac:spMkLst>
        </pc:spChg>
        <pc:spChg chg="mod">
          <ac:chgData name="문지수" userId="ed72ea8a-b877-4d2a-952e-14569ea94435" providerId="ADAL" clId="{32EECE31-BB70-674B-95EA-93D43381F195}" dt="2020-02-13T10:05:37.519" v="8973" actId="1036"/>
          <ac:spMkLst>
            <pc:docMk/>
            <pc:sldMk cId="1959351623" sldId="268"/>
            <ac:spMk id="83" creationId="{B2DCB9FF-BCC3-154F-A472-2823B303C9CB}"/>
          </ac:spMkLst>
        </pc:spChg>
        <pc:spChg chg="mod">
          <ac:chgData name="문지수" userId="ed72ea8a-b877-4d2a-952e-14569ea94435" providerId="ADAL" clId="{32EECE31-BB70-674B-95EA-93D43381F195}" dt="2020-02-13T10:05:26.478" v="8936" actId="1035"/>
          <ac:spMkLst>
            <pc:docMk/>
            <pc:sldMk cId="1959351623" sldId="268"/>
            <ac:spMk id="87" creationId="{B7D2A2C1-00A8-0A4C-A516-518C2E98E353}"/>
          </ac:spMkLst>
        </pc:spChg>
      </pc:sldChg>
      <pc:sldChg chg="del">
        <pc:chgData name="문지수" userId="ed72ea8a-b877-4d2a-952e-14569ea94435" providerId="ADAL" clId="{32EECE31-BB70-674B-95EA-93D43381F195}" dt="2020-02-11T10:44:13.911" v="60" actId="2696"/>
        <pc:sldMkLst>
          <pc:docMk/>
          <pc:sldMk cId="2275404295" sldId="273"/>
        </pc:sldMkLst>
      </pc:sldChg>
      <pc:sldChg chg="modSp">
        <pc:chgData name="문지수" userId="ed72ea8a-b877-4d2a-952e-14569ea94435" providerId="ADAL" clId="{32EECE31-BB70-674B-95EA-93D43381F195}" dt="2020-02-17T16:14:18.073" v="20580" actId="20577"/>
        <pc:sldMkLst>
          <pc:docMk/>
          <pc:sldMk cId="889939263" sldId="292"/>
        </pc:sldMkLst>
        <pc:spChg chg="mod">
          <ac:chgData name="문지수" userId="ed72ea8a-b877-4d2a-952e-14569ea94435" providerId="ADAL" clId="{32EECE31-BB70-674B-95EA-93D43381F195}" dt="2020-02-17T16:14:18.073" v="20580" actId="20577"/>
          <ac:spMkLst>
            <pc:docMk/>
            <pc:sldMk cId="889939263" sldId="292"/>
            <ac:spMk id="3" creationId="{5772E3C5-A0A3-41D9-B77B-AF6E33FD8FC8}"/>
          </ac:spMkLst>
        </pc:spChg>
      </pc:sldChg>
      <pc:sldChg chg="modSp">
        <pc:chgData name="문지수" userId="ed72ea8a-b877-4d2a-952e-14569ea94435" providerId="ADAL" clId="{32EECE31-BB70-674B-95EA-93D43381F195}" dt="2020-02-17T10:23:27.486" v="17688" actId="20577"/>
        <pc:sldMkLst>
          <pc:docMk/>
          <pc:sldMk cId="2375021939" sldId="314"/>
        </pc:sldMkLst>
        <pc:graphicFrameChg chg="modGraphic">
          <ac:chgData name="문지수" userId="ed72ea8a-b877-4d2a-952e-14569ea94435" providerId="ADAL" clId="{32EECE31-BB70-674B-95EA-93D43381F195}" dt="2020-02-17T10:23:27.486" v="17688" actId="20577"/>
          <ac:graphicFrameMkLst>
            <pc:docMk/>
            <pc:sldMk cId="2375021939" sldId="314"/>
            <ac:graphicFrameMk id="23" creationId="{45757ADE-8771-624B-B99A-AD53400CFBE9}"/>
          </ac:graphicFrameMkLst>
        </pc:graphicFrameChg>
      </pc:sldChg>
      <pc:sldChg chg="modSp">
        <pc:chgData name="문지수" userId="ed72ea8a-b877-4d2a-952e-14569ea94435" providerId="ADAL" clId="{32EECE31-BB70-674B-95EA-93D43381F195}" dt="2020-02-17T06:17:24.919" v="13689" actId="20577"/>
        <pc:sldMkLst>
          <pc:docMk/>
          <pc:sldMk cId="470843283" sldId="317"/>
        </pc:sldMkLst>
        <pc:spChg chg="mod">
          <ac:chgData name="문지수" userId="ed72ea8a-b877-4d2a-952e-14569ea94435" providerId="ADAL" clId="{32EECE31-BB70-674B-95EA-93D43381F195}" dt="2020-02-17T06:17:24.919" v="13689" actId="20577"/>
          <ac:spMkLst>
            <pc:docMk/>
            <pc:sldMk cId="470843283" sldId="317"/>
            <ac:spMk id="2" creationId="{809ED8A3-72EB-4D18-A62A-86112FCE190F}"/>
          </ac:spMkLst>
        </pc:spChg>
      </pc:sldChg>
      <pc:sldChg chg="del">
        <pc:chgData name="문지수" userId="ed72ea8a-b877-4d2a-952e-14569ea94435" providerId="ADAL" clId="{32EECE31-BB70-674B-95EA-93D43381F195}" dt="2020-02-17T06:21:49.407" v="13779" actId="2696"/>
        <pc:sldMkLst>
          <pc:docMk/>
          <pc:sldMk cId="3304684232" sldId="318"/>
        </pc:sldMkLst>
      </pc:sldChg>
      <pc:sldChg chg="del">
        <pc:chgData name="문지수" userId="ed72ea8a-b877-4d2a-952e-14569ea94435" providerId="ADAL" clId="{32EECE31-BB70-674B-95EA-93D43381F195}" dt="2020-02-17T06:21:49.374" v="13778" actId="2696"/>
        <pc:sldMkLst>
          <pc:docMk/>
          <pc:sldMk cId="2824589647" sldId="319"/>
        </pc:sldMkLst>
      </pc:sldChg>
      <pc:sldChg chg="del">
        <pc:chgData name="문지수" userId="ed72ea8a-b877-4d2a-952e-14569ea94435" providerId="ADAL" clId="{32EECE31-BB70-674B-95EA-93D43381F195}" dt="2020-02-17T06:21:49.361" v="13777" actId="2696"/>
        <pc:sldMkLst>
          <pc:docMk/>
          <pc:sldMk cId="835838132" sldId="320"/>
        </pc:sldMkLst>
      </pc:sldChg>
      <pc:sldChg chg="del">
        <pc:chgData name="문지수" userId="ed72ea8a-b877-4d2a-952e-14569ea94435" providerId="ADAL" clId="{32EECE31-BB70-674B-95EA-93D43381F195}" dt="2020-02-17T06:21:49.350" v="13776" actId="2696"/>
        <pc:sldMkLst>
          <pc:docMk/>
          <pc:sldMk cId="441171507" sldId="321"/>
        </pc:sldMkLst>
      </pc:sldChg>
      <pc:sldChg chg="del">
        <pc:chgData name="문지수" userId="ed72ea8a-b877-4d2a-952e-14569ea94435" providerId="ADAL" clId="{32EECE31-BB70-674B-95EA-93D43381F195}" dt="2020-02-11T11:44:17.978" v="1371" actId="2696"/>
        <pc:sldMkLst>
          <pc:docMk/>
          <pc:sldMk cId="37833309" sldId="322"/>
        </pc:sldMkLst>
      </pc:sldChg>
      <pc:sldChg chg="addSp delSp modSp">
        <pc:chgData name="문지수" userId="ed72ea8a-b877-4d2a-952e-14569ea94435" providerId="ADAL" clId="{32EECE31-BB70-674B-95EA-93D43381F195}" dt="2020-02-11T12:14:46.832" v="1921" actId="1076"/>
        <pc:sldMkLst>
          <pc:docMk/>
          <pc:sldMk cId="2577127435" sldId="323"/>
        </pc:sldMkLst>
        <pc:spChg chg="add mod">
          <ac:chgData name="문지수" userId="ed72ea8a-b877-4d2a-952e-14569ea94435" providerId="ADAL" clId="{32EECE31-BB70-674B-95EA-93D43381F195}" dt="2020-02-11T12:10:13.695" v="1746" actId="1076"/>
          <ac:spMkLst>
            <pc:docMk/>
            <pc:sldMk cId="2577127435" sldId="323"/>
            <ac:spMk id="2" creationId="{FD13C13E-97CB-4A4A-94B9-DFF6D587F78E}"/>
          </ac:spMkLst>
        </pc:spChg>
        <pc:spChg chg="del mod">
          <ac:chgData name="문지수" userId="ed72ea8a-b877-4d2a-952e-14569ea94435" providerId="ADAL" clId="{32EECE31-BB70-674B-95EA-93D43381F195}" dt="2020-02-11T12:11:13.421" v="1764" actId="478"/>
          <ac:spMkLst>
            <pc:docMk/>
            <pc:sldMk cId="2577127435" sldId="323"/>
            <ac:spMk id="19" creationId="{0BB97765-4A1D-D84C-8151-89B45095D747}"/>
          </ac:spMkLst>
        </pc:spChg>
        <pc:spChg chg="add mod">
          <ac:chgData name="문지수" userId="ed72ea8a-b877-4d2a-952e-14569ea94435" providerId="ADAL" clId="{32EECE31-BB70-674B-95EA-93D43381F195}" dt="2020-02-11T12:02:55.206" v="1686" actId="1076"/>
          <ac:spMkLst>
            <pc:docMk/>
            <pc:sldMk cId="2577127435" sldId="323"/>
            <ac:spMk id="21" creationId="{95C44583-A17F-6C45-82D3-81566FD1EF3D}"/>
          </ac:spMkLst>
        </pc:spChg>
        <pc:spChg chg="add del mod">
          <ac:chgData name="문지수" userId="ed72ea8a-b877-4d2a-952e-14569ea94435" providerId="ADAL" clId="{32EECE31-BB70-674B-95EA-93D43381F195}" dt="2020-02-11T12:09:47.780" v="1739" actId="478"/>
          <ac:spMkLst>
            <pc:docMk/>
            <pc:sldMk cId="2577127435" sldId="323"/>
            <ac:spMk id="22" creationId="{47286C16-EC77-1A47-BDC0-18BCE1B5FB91}"/>
          </ac:spMkLst>
        </pc:spChg>
        <pc:spChg chg="add mod">
          <ac:chgData name="문지수" userId="ed72ea8a-b877-4d2a-952e-14569ea94435" providerId="ADAL" clId="{32EECE31-BB70-674B-95EA-93D43381F195}" dt="2020-02-11T12:14:46.832" v="1921" actId="1076"/>
          <ac:spMkLst>
            <pc:docMk/>
            <pc:sldMk cId="2577127435" sldId="323"/>
            <ac:spMk id="40" creationId="{8A3F1982-F7EC-D54F-B00C-511FC0F7E539}"/>
          </ac:spMkLst>
        </pc:spChg>
        <pc:picChg chg="add mod">
          <ac:chgData name="문지수" userId="ed72ea8a-b877-4d2a-952e-14569ea94435" providerId="ADAL" clId="{32EECE31-BB70-674B-95EA-93D43381F195}" dt="2020-02-11T12:10:22.092" v="1747" actId="1076"/>
          <ac:picMkLst>
            <pc:docMk/>
            <pc:sldMk cId="2577127435" sldId="323"/>
            <ac:picMk id="6" creationId="{555E5E7F-25E1-224B-8235-5B08F592867B}"/>
          </ac:picMkLst>
        </pc:picChg>
        <pc:picChg chg="mod">
          <ac:chgData name="문지수" userId="ed72ea8a-b877-4d2a-952e-14569ea94435" providerId="ADAL" clId="{32EECE31-BB70-674B-95EA-93D43381F195}" dt="2020-02-11T12:10:09.598" v="1745" actId="1076"/>
          <ac:picMkLst>
            <pc:docMk/>
            <pc:sldMk cId="2577127435" sldId="323"/>
            <ac:picMk id="17" creationId="{45E8B47A-3885-1F4B-958E-CC6725999FA8}"/>
          </ac:picMkLst>
        </pc:picChg>
        <pc:picChg chg="mod">
          <ac:chgData name="문지수" userId="ed72ea8a-b877-4d2a-952e-14569ea94435" providerId="ADAL" clId="{32EECE31-BB70-674B-95EA-93D43381F195}" dt="2020-02-11T12:02:55.206" v="1686" actId="1076"/>
          <ac:picMkLst>
            <pc:docMk/>
            <pc:sldMk cId="2577127435" sldId="323"/>
            <ac:picMk id="18" creationId="{A89EAB96-04CC-C841-80A3-1477A4E83999}"/>
          </ac:picMkLst>
        </pc:picChg>
        <pc:cxnChg chg="add mod">
          <ac:chgData name="문지수" userId="ed72ea8a-b877-4d2a-952e-14569ea94435" providerId="ADAL" clId="{32EECE31-BB70-674B-95EA-93D43381F195}" dt="2020-02-11T12:11:07.070" v="1763" actId="14100"/>
          <ac:cxnSpMkLst>
            <pc:docMk/>
            <pc:sldMk cId="2577127435" sldId="323"/>
            <ac:cxnSpMk id="8" creationId="{5383820D-C5A3-C14E-B018-757552DBC33A}"/>
          </ac:cxnSpMkLst>
        </pc:cxnChg>
      </pc:sldChg>
      <pc:sldChg chg="addSp delSp modSp">
        <pc:chgData name="문지수" userId="ed72ea8a-b877-4d2a-952e-14569ea94435" providerId="ADAL" clId="{32EECE31-BB70-674B-95EA-93D43381F195}" dt="2020-02-17T16:13:40.232" v="20525" actId="20577"/>
        <pc:sldMkLst>
          <pc:docMk/>
          <pc:sldMk cId="4161911985" sldId="325"/>
        </pc:sldMkLst>
        <pc:spChg chg="mod">
          <ac:chgData name="문지수" userId="ed72ea8a-b877-4d2a-952e-14569ea94435" providerId="ADAL" clId="{32EECE31-BB70-674B-95EA-93D43381F195}" dt="2020-02-17T16:13:40.232" v="20525" actId="20577"/>
          <ac:spMkLst>
            <pc:docMk/>
            <pc:sldMk cId="4161911985" sldId="325"/>
            <ac:spMk id="5" creationId="{45EE962D-08DE-45E6-A14E-CD6DAC254383}"/>
          </ac:spMkLst>
        </pc:spChg>
        <pc:spChg chg="add del mod">
          <ac:chgData name="문지수" userId="ed72ea8a-b877-4d2a-952e-14569ea94435" providerId="ADAL" clId="{32EECE31-BB70-674B-95EA-93D43381F195}" dt="2020-02-17T14:51:03.671" v="19751"/>
          <ac:spMkLst>
            <pc:docMk/>
            <pc:sldMk cId="4161911985" sldId="325"/>
            <ac:spMk id="6" creationId="{1FD86E50-6F2B-654C-B63F-CA82B427BB34}"/>
          </ac:spMkLst>
        </pc:spChg>
        <pc:spChg chg="mod">
          <ac:chgData name="문지수" userId="ed72ea8a-b877-4d2a-952e-14569ea94435" providerId="ADAL" clId="{32EECE31-BB70-674B-95EA-93D43381F195}" dt="2020-02-17T15:05:34.771" v="19801" actId="1076"/>
          <ac:spMkLst>
            <pc:docMk/>
            <pc:sldMk cId="4161911985" sldId="325"/>
            <ac:spMk id="16" creationId="{2D257582-8A45-B348-AB15-9D2FF195F636}"/>
          </ac:spMkLst>
        </pc:spChg>
        <pc:spChg chg="del">
          <ac:chgData name="문지수" userId="ed72ea8a-b877-4d2a-952e-14569ea94435" providerId="ADAL" clId="{32EECE31-BB70-674B-95EA-93D43381F195}" dt="2020-02-17T14:45:28.071" v="19655" actId="478"/>
          <ac:spMkLst>
            <pc:docMk/>
            <pc:sldMk cId="4161911985" sldId="325"/>
            <ac:spMk id="24" creationId="{88D577D1-22EF-FA4B-8C75-AE3A983E6ABB}"/>
          </ac:spMkLst>
        </pc:spChg>
        <pc:spChg chg="del mod">
          <ac:chgData name="문지수" userId="ed72ea8a-b877-4d2a-952e-14569ea94435" providerId="ADAL" clId="{32EECE31-BB70-674B-95EA-93D43381F195}" dt="2020-02-17T15:04:29.262" v="19779" actId="478"/>
          <ac:spMkLst>
            <pc:docMk/>
            <pc:sldMk cId="4161911985" sldId="325"/>
            <ac:spMk id="28" creationId="{73208920-66FF-5643-8929-B9356A76A482}"/>
          </ac:spMkLst>
        </pc:spChg>
        <pc:spChg chg="del">
          <ac:chgData name="문지수" userId="ed72ea8a-b877-4d2a-952e-14569ea94435" providerId="ADAL" clId="{32EECE31-BB70-674B-95EA-93D43381F195}" dt="2020-02-17T14:51:08.210" v="19753" actId="478"/>
          <ac:spMkLst>
            <pc:docMk/>
            <pc:sldMk cId="4161911985" sldId="325"/>
            <ac:spMk id="33" creationId="{46A58C64-44E6-6D4B-AD7B-C91EC2D32BEA}"/>
          </ac:spMkLst>
        </pc:spChg>
        <pc:spChg chg="del">
          <ac:chgData name="문지수" userId="ed72ea8a-b877-4d2a-952e-14569ea94435" providerId="ADAL" clId="{32EECE31-BB70-674B-95EA-93D43381F195}" dt="2020-02-17T14:51:03.422" v="19749" actId="478"/>
          <ac:spMkLst>
            <pc:docMk/>
            <pc:sldMk cId="4161911985" sldId="325"/>
            <ac:spMk id="36" creationId="{5517481C-21ED-E147-B738-904B1C18107F}"/>
          </ac:spMkLst>
        </pc:spChg>
        <pc:spChg chg="del">
          <ac:chgData name="문지수" userId="ed72ea8a-b877-4d2a-952e-14569ea94435" providerId="ADAL" clId="{32EECE31-BB70-674B-95EA-93D43381F195}" dt="2020-02-17T14:51:01.032" v="19748" actId="478"/>
          <ac:spMkLst>
            <pc:docMk/>
            <pc:sldMk cId="4161911985" sldId="325"/>
            <ac:spMk id="37" creationId="{43C5F981-881F-E94E-9EE1-25B39766DA1B}"/>
          </ac:spMkLst>
        </pc:spChg>
        <pc:spChg chg="add mod">
          <ac:chgData name="문지수" userId="ed72ea8a-b877-4d2a-952e-14569ea94435" providerId="ADAL" clId="{32EECE31-BB70-674B-95EA-93D43381F195}" dt="2020-02-17T15:31:18.602" v="20221" actId="1076"/>
          <ac:spMkLst>
            <pc:docMk/>
            <pc:sldMk cId="4161911985" sldId="325"/>
            <ac:spMk id="41" creationId="{1CCB0F5E-BA2E-0C4B-96D9-8FA80A73C956}"/>
          </ac:spMkLst>
        </pc:spChg>
        <pc:spChg chg="add del mod">
          <ac:chgData name="문지수" userId="ed72ea8a-b877-4d2a-952e-14569ea94435" providerId="ADAL" clId="{32EECE31-BB70-674B-95EA-93D43381F195}" dt="2020-02-17T15:32:06.873" v="20229" actId="1076"/>
          <ac:spMkLst>
            <pc:docMk/>
            <pc:sldMk cId="4161911985" sldId="325"/>
            <ac:spMk id="50" creationId="{9AE41982-497B-054F-8F2B-E511EDF27981}"/>
          </ac:spMkLst>
        </pc:spChg>
        <pc:spChg chg="add del">
          <ac:chgData name="문지수" userId="ed72ea8a-b877-4d2a-952e-14569ea94435" providerId="ADAL" clId="{32EECE31-BB70-674B-95EA-93D43381F195}" dt="2020-02-17T15:05:05.966" v="19796" actId="478"/>
          <ac:spMkLst>
            <pc:docMk/>
            <pc:sldMk cId="4161911985" sldId="325"/>
            <ac:spMk id="51" creationId="{CB4E2547-06A9-5E49-9423-9B37E5616202}"/>
          </ac:spMkLst>
        </pc:spChg>
        <pc:spChg chg="add mod">
          <ac:chgData name="문지수" userId="ed72ea8a-b877-4d2a-952e-14569ea94435" providerId="ADAL" clId="{32EECE31-BB70-674B-95EA-93D43381F195}" dt="2020-02-17T15:31:07.363" v="20197" actId="1076"/>
          <ac:spMkLst>
            <pc:docMk/>
            <pc:sldMk cId="4161911985" sldId="325"/>
            <ac:spMk id="52" creationId="{3E863A5F-973A-D044-B566-C8AAB9C3B197}"/>
          </ac:spMkLst>
        </pc:spChg>
        <pc:spChg chg="add del">
          <ac:chgData name="문지수" userId="ed72ea8a-b877-4d2a-952e-14569ea94435" providerId="ADAL" clId="{32EECE31-BB70-674B-95EA-93D43381F195}" dt="2020-02-17T15:04:47.317" v="19785" actId="478"/>
          <ac:spMkLst>
            <pc:docMk/>
            <pc:sldMk cId="4161911985" sldId="325"/>
            <ac:spMk id="53" creationId="{C4AF30ED-3032-DA4D-B7A5-26456231C6B4}"/>
          </ac:spMkLst>
        </pc:spChg>
        <pc:spChg chg="add del">
          <ac:chgData name="문지수" userId="ed72ea8a-b877-4d2a-952e-14569ea94435" providerId="ADAL" clId="{32EECE31-BB70-674B-95EA-93D43381F195}" dt="2020-02-17T15:05:04.219" v="19795" actId="478"/>
          <ac:spMkLst>
            <pc:docMk/>
            <pc:sldMk cId="4161911985" sldId="325"/>
            <ac:spMk id="54" creationId="{AA10451E-F1C2-0643-BF21-E7AA8F4122F2}"/>
          </ac:spMkLst>
        </pc:spChg>
        <pc:spChg chg="add mod">
          <ac:chgData name="문지수" userId="ed72ea8a-b877-4d2a-952e-14569ea94435" providerId="ADAL" clId="{32EECE31-BB70-674B-95EA-93D43381F195}" dt="2020-02-17T15:27:31.814" v="19873" actId="1035"/>
          <ac:spMkLst>
            <pc:docMk/>
            <pc:sldMk cId="4161911985" sldId="325"/>
            <ac:spMk id="73" creationId="{1108849F-6DAB-AB4A-B90A-6EFFA039BD99}"/>
          </ac:spMkLst>
        </pc:spChg>
        <pc:spChg chg="add mod">
          <ac:chgData name="문지수" userId="ed72ea8a-b877-4d2a-952e-14569ea94435" providerId="ADAL" clId="{32EECE31-BB70-674B-95EA-93D43381F195}" dt="2020-02-17T15:31:10.893" v="20198" actId="1076"/>
          <ac:spMkLst>
            <pc:docMk/>
            <pc:sldMk cId="4161911985" sldId="325"/>
            <ac:spMk id="74" creationId="{274D3728-86A8-984E-A319-876E30654DE2}"/>
          </ac:spMkLst>
        </pc:spChg>
        <pc:spChg chg="add mod">
          <ac:chgData name="문지수" userId="ed72ea8a-b877-4d2a-952e-14569ea94435" providerId="ADAL" clId="{32EECE31-BB70-674B-95EA-93D43381F195}" dt="2020-02-17T15:31:58.324" v="20227" actId="1076"/>
          <ac:spMkLst>
            <pc:docMk/>
            <pc:sldMk cId="4161911985" sldId="325"/>
            <ac:spMk id="75" creationId="{1B96CE7E-5F6E-0F46-A57F-450D667AC1CA}"/>
          </ac:spMkLst>
        </pc:spChg>
        <pc:graphicFrameChg chg="add mod">
          <ac:chgData name="문지수" userId="ed72ea8a-b877-4d2a-952e-14569ea94435" providerId="ADAL" clId="{32EECE31-BB70-674B-95EA-93D43381F195}" dt="2020-02-17T15:32:09.189" v="20230" actId="1076"/>
          <ac:graphicFrameMkLst>
            <pc:docMk/>
            <pc:sldMk cId="4161911985" sldId="325"/>
            <ac:graphicFrameMk id="56" creationId="{4478C5A1-99A1-A44C-97A6-4987738E1AEA}"/>
          </ac:graphicFrameMkLst>
        </pc:graphicFrameChg>
        <pc:cxnChg chg="add del mod">
          <ac:chgData name="문지수" userId="ed72ea8a-b877-4d2a-952e-14569ea94435" providerId="ADAL" clId="{32EECE31-BB70-674B-95EA-93D43381F195}" dt="2020-02-17T15:04:30.408" v="19780" actId="478"/>
          <ac:cxnSpMkLst>
            <pc:docMk/>
            <pc:sldMk cId="4161911985" sldId="325"/>
            <ac:cxnSpMk id="11" creationId="{81A661A7-EB43-D048-939E-CF071E78EAC0}"/>
          </ac:cxnSpMkLst>
        </pc:cxnChg>
        <pc:cxnChg chg="del mod">
          <ac:chgData name="문지수" userId="ed72ea8a-b877-4d2a-952e-14569ea94435" providerId="ADAL" clId="{32EECE31-BB70-674B-95EA-93D43381F195}" dt="2020-02-17T14:45:29.391" v="19656" actId="478"/>
          <ac:cxnSpMkLst>
            <pc:docMk/>
            <pc:sldMk cId="4161911985" sldId="325"/>
            <ac:cxnSpMk id="15" creationId="{DB296D3C-D400-5249-91E8-CDD32AC6EFFE}"/>
          </ac:cxnSpMkLst>
        </pc:cxnChg>
        <pc:cxnChg chg="mod">
          <ac:chgData name="문지수" userId="ed72ea8a-b877-4d2a-952e-14569ea94435" providerId="ADAL" clId="{32EECE31-BB70-674B-95EA-93D43381F195}" dt="2020-02-17T15:05:34.771" v="19801" actId="1076"/>
          <ac:cxnSpMkLst>
            <pc:docMk/>
            <pc:sldMk cId="4161911985" sldId="325"/>
            <ac:cxnSpMk id="25" creationId="{1FDC595D-C40E-4542-A91B-7349B73FE7D1}"/>
          </ac:cxnSpMkLst>
        </pc:cxnChg>
        <pc:cxnChg chg="del mod">
          <ac:chgData name="문지수" userId="ed72ea8a-b877-4d2a-952e-14569ea94435" providerId="ADAL" clId="{32EECE31-BB70-674B-95EA-93D43381F195}" dt="2020-02-17T14:51:19.445" v="19756" actId="478"/>
          <ac:cxnSpMkLst>
            <pc:docMk/>
            <pc:sldMk cId="4161911985" sldId="325"/>
            <ac:cxnSpMk id="29" creationId="{863E8176-66D5-E24A-80C0-D7808271496E}"/>
          </ac:cxnSpMkLst>
        </pc:cxnChg>
        <pc:cxnChg chg="del mod">
          <ac:chgData name="문지수" userId="ed72ea8a-b877-4d2a-952e-14569ea94435" providerId="ADAL" clId="{32EECE31-BB70-674B-95EA-93D43381F195}" dt="2020-02-17T14:51:10.688" v="19754" actId="478"/>
          <ac:cxnSpMkLst>
            <pc:docMk/>
            <pc:sldMk cId="4161911985" sldId="325"/>
            <ac:cxnSpMk id="31" creationId="{C09D58A5-9CB1-9043-862C-E1E6C2AE1689}"/>
          </ac:cxnSpMkLst>
        </pc:cxnChg>
        <pc:cxnChg chg="add mod">
          <ac:chgData name="문지수" userId="ed72ea8a-b877-4d2a-952e-14569ea94435" providerId="ADAL" clId="{32EECE31-BB70-674B-95EA-93D43381F195}" dt="2020-02-17T15:05:34.771" v="19801" actId="1076"/>
          <ac:cxnSpMkLst>
            <pc:docMk/>
            <pc:sldMk cId="4161911985" sldId="325"/>
            <ac:cxnSpMk id="44" creationId="{96AB299D-D824-FB47-8C57-D0A4F052EA15}"/>
          </ac:cxnSpMkLst>
        </pc:cxnChg>
        <pc:cxnChg chg="add mod">
          <ac:chgData name="문지수" userId="ed72ea8a-b877-4d2a-952e-14569ea94435" providerId="ADAL" clId="{32EECE31-BB70-674B-95EA-93D43381F195}" dt="2020-02-17T15:31:07.363" v="20197" actId="1076"/>
          <ac:cxnSpMkLst>
            <pc:docMk/>
            <pc:sldMk cId="4161911985" sldId="325"/>
            <ac:cxnSpMk id="48" creationId="{35030349-BEAA-5F4D-8B8B-141F73E99D58}"/>
          </ac:cxnSpMkLst>
        </pc:cxnChg>
        <pc:cxnChg chg="add mod">
          <ac:chgData name="문지수" userId="ed72ea8a-b877-4d2a-952e-14569ea94435" providerId="ADAL" clId="{32EECE31-BB70-674B-95EA-93D43381F195}" dt="2020-02-17T15:31:07.363" v="20197" actId="1076"/>
          <ac:cxnSpMkLst>
            <pc:docMk/>
            <pc:sldMk cId="4161911985" sldId="325"/>
            <ac:cxnSpMk id="57" creationId="{462BDB19-013F-F449-B53F-5DBE76F50A56}"/>
          </ac:cxnSpMkLst>
        </pc:cxnChg>
        <pc:cxnChg chg="add del">
          <ac:chgData name="문지수" userId="ed72ea8a-b877-4d2a-952e-14569ea94435" providerId="ADAL" clId="{32EECE31-BB70-674B-95EA-93D43381F195}" dt="2020-02-17T15:27:19.420" v="19865"/>
          <ac:cxnSpMkLst>
            <pc:docMk/>
            <pc:sldMk cId="4161911985" sldId="325"/>
            <ac:cxnSpMk id="61" creationId="{D0F42710-F5E9-9440-A3CA-FC79F72FA8E1}"/>
          </ac:cxnSpMkLst>
        </pc:cxnChg>
      </pc:sldChg>
      <pc:sldChg chg="delSp modSp ord">
        <pc:chgData name="문지수" userId="ed72ea8a-b877-4d2a-952e-14569ea94435" providerId="ADAL" clId="{32EECE31-BB70-674B-95EA-93D43381F195}" dt="2020-02-11T11:44:07.758" v="1368" actId="478"/>
        <pc:sldMkLst>
          <pc:docMk/>
          <pc:sldMk cId="3600684452" sldId="326"/>
        </pc:sldMkLst>
        <pc:spChg chg="mod">
          <ac:chgData name="문지수" userId="ed72ea8a-b877-4d2a-952e-14569ea94435" providerId="ADAL" clId="{32EECE31-BB70-674B-95EA-93D43381F195}" dt="2020-02-11T10:43:51.443" v="59" actId="20577"/>
          <ac:spMkLst>
            <pc:docMk/>
            <pc:sldMk cId="3600684452" sldId="326"/>
            <ac:spMk id="3" creationId="{833D06BC-BDE2-4435-8E24-AC86442FFC1D}"/>
          </ac:spMkLst>
        </pc:spChg>
        <pc:spChg chg="mod">
          <ac:chgData name="문지수" userId="ed72ea8a-b877-4d2a-952e-14569ea94435" providerId="ADAL" clId="{32EECE31-BB70-674B-95EA-93D43381F195}" dt="2020-02-11T10:47:40.439" v="503" actId="20577"/>
          <ac:spMkLst>
            <pc:docMk/>
            <pc:sldMk cId="3600684452" sldId="326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1T10:41:46.568" v="2" actId="2711"/>
          <ac:spMkLst>
            <pc:docMk/>
            <pc:sldMk cId="3600684452" sldId="326"/>
            <ac:spMk id="21" creationId="{CB2FD6C8-BCEB-4B8A-A475-C0A56DAF5880}"/>
          </ac:spMkLst>
        </pc:spChg>
        <pc:spChg chg="mod">
          <ac:chgData name="문지수" userId="ed72ea8a-b877-4d2a-952e-14569ea94435" providerId="ADAL" clId="{32EECE31-BB70-674B-95EA-93D43381F195}" dt="2020-02-11T10:41:46.568" v="2" actId="2711"/>
          <ac:spMkLst>
            <pc:docMk/>
            <pc:sldMk cId="3600684452" sldId="326"/>
            <ac:spMk id="22" creationId="{0D422E51-341A-4EA5-BD49-B90A4B1D7811}"/>
          </ac:spMkLst>
        </pc:spChg>
        <pc:spChg chg="mod">
          <ac:chgData name="문지수" userId="ed72ea8a-b877-4d2a-952e-14569ea94435" providerId="ADAL" clId="{32EECE31-BB70-674B-95EA-93D43381F195}" dt="2020-02-11T10:41:46.568" v="2" actId="2711"/>
          <ac:spMkLst>
            <pc:docMk/>
            <pc:sldMk cId="3600684452" sldId="326"/>
            <ac:spMk id="23" creationId="{F62B8B48-02D3-4676-9111-83033B7BE2CE}"/>
          </ac:spMkLst>
        </pc:spChg>
        <pc:cxnChg chg="del mod">
          <ac:chgData name="문지수" userId="ed72ea8a-b877-4d2a-952e-14569ea94435" providerId="ADAL" clId="{32EECE31-BB70-674B-95EA-93D43381F195}" dt="2020-02-11T11:44:07.758" v="1368" actId="478"/>
          <ac:cxnSpMkLst>
            <pc:docMk/>
            <pc:sldMk cId="3600684452" sldId="326"/>
            <ac:cxnSpMk id="50" creationId="{D1FC7B19-37B3-5F46-84C9-296809B83E4E}"/>
          </ac:cxnSpMkLst>
        </pc:cxnChg>
      </pc:sldChg>
      <pc:sldChg chg="modSp">
        <pc:chgData name="문지수" userId="ed72ea8a-b877-4d2a-952e-14569ea94435" providerId="ADAL" clId="{32EECE31-BB70-674B-95EA-93D43381F195}" dt="2020-02-11T10:44:19.588" v="80" actId="20577"/>
        <pc:sldMkLst>
          <pc:docMk/>
          <pc:sldMk cId="2052964394" sldId="328"/>
        </pc:sldMkLst>
        <pc:spChg chg="mod">
          <ac:chgData name="문지수" userId="ed72ea8a-b877-4d2a-952e-14569ea94435" providerId="ADAL" clId="{32EECE31-BB70-674B-95EA-93D43381F195}" dt="2020-02-11T10:44:19.588" v="80" actId="20577"/>
          <ac:spMkLst>
            <pc:docMk/>
            <pc:sldMk cId="2052964394" sldId="328"/>
            <ac:spMk id="5" creationId="{45EE962D-08DE-45E6-A14E-CD6DAC254383}"/>
          </ac:spMkLst>
        </pc:spChg>
      </pc:sldChg>
      <pc:sldChg chg="modSp">
        <pc:chgData name="문지수" userId="ed72ea8a-b877-4d2a-952e-14569ea94435" providerId="ADAL" clId="{32EECE31-BB70-674B-95EA-93D43381F195}" dt="2020-02-11T10:42:04.353" v="4" actId="2711"/>
        <pc:sldMkLst>
          <pc:docMk/>
          <pc:sldMk cId="1071184876" sldId="329"/>
        </pc:sldMkLst>
        <pc:spChg chg="mod">
          <ac:chgData name="문지수" userId="ed72ea8a-b877-4d2a-952e-14569ea94435" providerId="ADAL" clId="{32EECE31-BB70-674B-95EA-93D43381F195}" dt="2020-02-11T10:42:04.353" v="4" actId="2711"/>
          <ac:spMkLst>
            <pc:docMk/>
            <pc:sldMk cId="1071184876" sldId="329"/>
            <ac:spMk id="21" creationId="{CB2FD6C8-BCEB-4B8A-A475-C0A56DAF5880}"/>
          </ac:spMkLst>
        </pc:spChg>
        <pc:spChg chg="mod">
          <ac:chgData name="문지수" userId="ed72ea8a-b877-4d2a-952e-14569ea94435" providerId="ADAL" clId="{32EECE31-BB70-674B-95EA-93D43381F195}" dt="2020-02-11T10:42:04.353" v="4" actId="2711"/>
          <ac:spMkLst>
            <pc:docMk/>
            <pc:sldMk cId="1071184876" sldId="329"/>
            <ac:spMk id="22" creationId="{0D422E51-341A-4EA5-BD49-B90A4B1D7811}"/>
          </ac:spMkLst>
        </pc:spChg>
        <pc:spChg chg="mod">
          <ac:chgData name="문지수" userId="ed72ea8a-b877-4d2a-952e-14569ea94435" providerId="ADAL" clId="{32EECE31-BB70-674B-95EA-93D43381F195}" dt="2020-02-11T10:42:04.353" v="4" actId="2711"/>
          <ac:spMkLst>
            <pc:docMk/>
            <pc:sldMk cId="1071184876" sldId="329"/>
            <ac:spMk id="23" creationId="{F62B8B48-02D3-4676-9111-83033B7BE2CE}"/>
          </ac:spMkLst>
        </pc:spChg>
      </pc:sldChg>
      <pc:sldChg chg="addSp delSp modSp">
        <pc:chgData name="문지수" userId="ed72ea8a-b877-4d2a-952e-14569ea94435" providerId="ADAL" clId="{32EECE31-BB70-674B-95EA-93D43381F195}" dt="2020-02-17T10:44:37.583" v="18378" actId="20577"/>
        <pc:sldMkLst>
          <pc:docMk/>
          <pc:sldMk cId="1306249766" sldId="330"/>
        </pc:sldMkLst>
        <pc:spChg chg="mod">
          <ac:chgData name="문지수" userId="ed72ea8a-b877-4d2a-952e-14569ea94435" providerId="ADAL" clId="{32EECE31-BB70-674B-95EA-93D43381F195}" dt="2020-02-17T10:44:37.583" v="18378" actId="20577"/>
          <ac:spMkLst>
            <pc:docMk/>
            <pc:sldMk cId="1306249766" sldId="330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7T10:42:27.722" v="18256" actId="478"/>
          <ac:spMkLst>
            <pc:docMk/>
            <pc:sldMk cId="1306249766" sldId="330"/>
            <ac:spMk id="34" creationId="{62A61D51-68C3-4C73-8721-98E7EFC0E8EC}"/>
          </ac:spMkLst>
        </pc:spChg>
        <pc:spChg chg="mod">
          <ac:chgData name="문지수" userId="ed72ea8a-b877-4d2a-952e-14569ea94435" providerId="ADAL" clId="{32EECE31-BB70-674B-95EA-93D43381F195}" dt="2020-02-17T10:42:59.707" v="18296" actId="20577"/>
          <ac:spMkLst>
            <pc:docMk/>
            <pc:sldMk cId="1306249766" sldId="330"/>
            <ac:spMk id="36" creationId="{5EC81A5F-8A05-4C6E-A9A9-BC802DB16450}"/>
          </ac:spMkLst>
        </pc:spChg>
        <pc:spChg chg="del mod">
          <ac:chgData name="문지수" userId="ed72ea8a-b877-4d2a-952e-14569ea94435" providerId="ADAL" clId="{32EECE31-BB70-674B-95EA-93D43381F195}" dt="2020-02-17T10:42:54.394" v="18288" actId="478"/>
          <ac:spMkLst>
            <pc:docMk/>
            <pc:sldMk cId="1306249766" sldId="330"/>
            <ac:spMk id="42" creationId="{B52613E7-015B-4135-829E-25B07483433E}"/>
          </ac:spMkLst>
        </pc:spChg>
        <pc:spChg chg="mod">
          <ac:chgData name="문지수" userId="ed72ea8a-b877-4d2a-952e-14569ea94435" providerId="ADAL" clId="{32EECE31-BB70-674B-95EA-93D43381F195}" dt="2020-02-17T10:43:12.225" v="18299" actId="1076"/>
          <ac:spMkLst>
            <pc:docMk/>
            <pc:sldMk cId="1306249766" sldId="330"/>
            <ac:spMk id="44" creationId="{0D45BF4C-879D-40AE-9F99-F52BF3576C4E}"/>
          </ac:spMkLst>
        </pc:spChg>
        <pc:spChg chg="del">
          <ac:chgData name="문지수" userId="ed72ea8a-b877-4d2a-952e-14569ea94435" providerId="ADAL" clId="{32EECE31-BB70-674B-95EA-93D43381F195}" dt="2020-02-17T10:42:25.881" v="18255" actId="478"/>
          <ac:spMkLst>
            <pc:docMk/>
            <pc:sldMk cId="1306249766" sldId="330"/>
            <ac:spMk id="46" creationId="{DC9BC75C-733F-374F-ABDA-16BA9B4317FB}"/>
          </ac:spMkLst>
        </pc:spChg>
        <pc:spChg chg="del">
          <ac:chgData name="문지수" userId="ed72ea8a-b877-4d2a-952e-14569ea94435" providerId="ADAL" clId="{32EECE31-BB70-674B-95EA-93D43381F195}" dt="2020-02-17T10:42:52.828" v="18287" actId="478"/>
          <ac:spMkLst>
            <pc:docMk/>
            <pc:sldMk cId="1306249766" sldId="330"/>
            <ac:spMk id="47" creationId="{80D13768-C87A-A84E-B74A-523C79F0DEDB}"/>
          </ac:spMkLst>
        </pc:spChg>
        <pc:spChg chg="mod">
          <ac:chgData name="문지수" userId="ed72ea8a-b877-4d2a-952e-14569ea94435" providerId="ADAL" clId="{32EECE31-BB70-674B-95EA-93D43381F195}" dt="2020-02-17T10:43:08.892" v="18298" actId="1076"/>
          <ac:spMkLst>
            <pc:docMk/>
            <pc:sldMk cId="1306249766" sldId="330"/>
            <ac:spMk id="48" creationId="{CA34AB1B-D43D-394A-8A36-2ACF08A60E5E}"/>
          </ac:spMkLst>
        </pc:spChg>
        <pc:graphicFrameChg chg="add mod modGraphic">
          <ac:chgData name="문지수" userId="ed72ea8a-b877-4d2a-952e-14569ea94435" providerId="ADAL" clId="{32EECE31-BB70-674B-95EA-93D43381F195}" dt="2020-02-17T10:44:24.568" v="18366" actId="1036"/>
          <ac:graphicFrameMkLst>
            <pc:docMk/>
            <pc:sldMk cId="1306249766" sldId="330"/>
            <ac:graphicFrameMk id="30" creationId="{90F6C61F-E051-E24B-A622-95F389524E0D}"/>
          </ac:graphicFrameMkLst>
        </pc:graphicFrameChg>
        <pc:cxnChg chg="mod">
          <ac:chgData name="문지수" userId="ed72ea8a-b877-4d2a-952e-14569ea94435" providerId="ADAL" clId="{32EECE31-BB70-674B-95EA-93D43381F195}" dt="2020-02-17T10:42:49.323" v="18286" actId="14100"/>
          <ac:cxnSpMkLst>
            <pc:docMk/>
            <pc:sldMk cId="1306249766" sldId="330"/>
            <ac:cxnSpMk id="37" creationId="{86527778-DCB8-44B1-A0C2-9597BDEB278E}"/>
          </ac:cxnSpMkLst>
        </pc:cxnChg>
        <pc:cxnChg chg="del mod">
          <ac:chgData name="문지수" userId="ed72ea8a-b877-4d2a-952e-14569ea94435" providerId="ADAL" clId="{32EECE31-BB70-674B-95EA-93D43381F195}" dt="2020-02-17T10:42:25.881" v="18255" actId="478"/>
          <ac:cxnSpMkLst>
            <pc:docMk/>
            <pc:sldMk cId="1306249766" sldId="330"/>
            <ac:cxnSpMk id="38" creationId="{83FB32E9-ACE7-4D42-900B-7EA535D3C063}"/>
          </ac:cxnSpMkLst>
        </pc:cxnChg>
        <pc:cxnChg chg="mod">
          <ac:chgData name="문지수" userId="ed72ea8a-b877-4d2a-952e-14569ea94435" providerId="ADAL" clId="{32EECE31-BB70-674B-95EA-93D43381F195}" dt="2020-02-17T10:42:42.750" v="18285" actId="1035"/>
          <ac:cxnSpMkLst>
            <pc:docMk/>
            <pc:sldMk cId="1306249766" sldId="330"/>
            <ac:cxnSpMk id="40" creationId="{B8BA5ED0-30D0-4390-837C-47138262CC21}"/>
          </ac:cxnSpMkLst>
        </pc:cxnChg>
      </pc:sldChg>
      <pc:sldChg chg="addSp delSp modSp">
        <pc:chgData name="문지수" userId="ed72ea8a-b877-4d2a-952e-14569ea94435" providerId="ADAL" clId="{32EECE31-BB70-674B-95EA-93D43381F195}" dt="2020-02-17T10:41:44.278" v="18249"/>
        <pc:sldMkLst>
          <pc:docMk/>
          <pc:sldMk cId="1383230720" sldId="331"/>
        </pc:sldMkLst>
        <pc:spChg chg="mod">
          <ac:chgData name="문지수" userId="ed72ea8a-b877-4d2a-952e-14569ea94435" providerId="ADAL" clId="{32EECE31-BB70-674B-95EA-93D43381F195}" dt="2020-02-17T10:37:50.425" v="18186" actId="20577"/>
          <ac:spMkLst>
            <pc:docMk/>
            <pc:sldMk cId="1383230720" sldId="331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7T10:32:45.971" v="18016" actId="1076"/>
          <ac:spMkLst>
            <pc:docMk/>
            <pc:sldMk cId="1383230720" sldId="331"/>
            <ac:spMk id="34" creationId="{62A61D51-68C3-4C73-8721-98E7EFC0E8EC}"/>
          </ac:spMkLst>
        </pc:spChg>
        <pc:spChg chg="del mod">
          <ac:chgData name="문지수" userId="ed72ea8a-b877-4d2a-952e-14569ea94435" providerId="ADAL" clId="{32EECE31-BB70-674B-95EA-93D43381F195}" dt="2020-02-17T10:32:47.742" v="18017" actId="478"/>
          <ac:spMkLst>
            <pc:docMk/>
            <pc:sldMk cId="1383230720" sldId="331"/>
            <ac:spMk id="35" creationId="{F6E874F5-2EAE-4F8F-B3DB-05C9DCF96703}"/>
          </ac:spMkLst>
        </pc:spChg>
        <pc:spChg chg="del">
          <ac:chgData name="문지수" userId="ed72ea8a-b877-4d2a-952e-14569ea94435" providerId="ADAL" clId="{32EECE31-BB70-674B-95EA-93D43381F195}" dt="2020-02-17T10:28:54.406" v="17864" actId="478"/>
          <ac:spMkLst>
            <pc:docMk/>
            <pc:sldMk cId="1383230720" sldId="331"/>
            <ac:spMk id="36" creationId="{5EC81A5F-8A05-4C6E-A9A9-BC802DB16450}"/>
          </ac:spMkLst>
        </pc:spChg>
        <pc:spChg chg="del">
          <ac:chgData name="문지수" userId="ed72ea8a-b877-4d2a-952e-14569ea94435" providerId="ADAL" clId="{32EECE31-BB70-674B-95EA-93D43381F195}" dt="2020-02-17T10:28:52.713" v="17863" actId="478"/>
          <ac:spMkLst>
            <pc:docMk/>
            <pc:sldMk cId="1383230720" sldId="331"/>
            <ac:spMk id="41" creationId="{9309D73F-69E1-4683-A166-4F2F3C02773F}"/>
          </ac:spMkLst>
        </pc:spChg>
        <pc:spChg chg="mod">
          <ac:chgData name="문지수" userId="ed72ea8a-b877-4d2a-952e-14569ea94435" providerId="ADAL" clId="{32EECE31-BB70-674B-95EA-93D43381F195}" dt="2020-02-17T10:38:15.569" v="18199" actId="1076"/>
          <ac:spMkLst>
            <pc:docMk/>
            <pc:sldMk cId="1383230720" sldId="331"/>
            <ac:spMk id="42" creationId="{B52613E7-015B-4135-829E-25B07483433E}"/>
          </ac:spMkLst>
        </pc:spChg>
        <pc:spChg chg="del">
          <ac:chgData name="문지수" userId="ed72ea8a-b877-4d2a-952e-14569ea94435" providerId="ADAL" clId="{32EECE31-BB70-674B-95EA-93D43381F195}" dt="2020-02-17T10:29:09.812" v="17867" actId="478"/>
          <ac:spMkLst>
            <pc:docMk/>
            <pc:sldMk cId="1383230720" sldId="331"/>
            <ac:spMk id="43" creationId="{D8505530-1443-41C2-A2BC-9F2AA2D1B787}"/>
          </ac:spMkLst>
        </pc:spChg>
        <pc:spChg chg="del mod">
          <ac:chgData name="문지수" userId="ed72ea8a-b877-4d2a-952e-14569ea94435" providerId="ADAL" clId="{32EECE31-BB70-674B-95EA-93D43381F195}" dt="2020-02-17T10:31:36.914" v="17910" actId="478"/>
          <ac:spMkLst>
            <pc:docMk/>
            <pc:sldMk cId="1383230720" sldId="331"/>
            <ac:spMk id="44" creationId="{0D45BF4C-879D-40AE-9F99-F52BF3576C4E}"/>
          </ac:spMkLst>
        </pc:spChg>
        <pc:spChg chg="mod">
          <ac:chgData name="문지수" userId="ed72ea8a-b877-4d2a-952e-14569ea94435" providerId="ADAL" clId="{32EECE31-BB70-674B-95EA-93D43381F195}" dt="2020-02-17T10:33:00.516" v="18021" actId="1076"/>
          <ac:spMkLst>
            <pc:docMk/>
            <pc:sldMk cId="1383230720" sldId="331"/>
            <ac:spMk id="46" creationId="{7F9A0DC4-3299-244D-8F2B-C1506E8DEB03}"/>
          </ac:spMkLst>
        </pc:spChg>
        <pc:spChg chg="del mod">
          <ac:chgData name="문지수" userId="ed72ea8a-b877-4d2a-952e-14569ea94435" providerId="ADAL" clId="{32EECE31-BB70-674B-95EA-93D43381F195}" dt="2020-02-17T10:32:56.199" v="18020" actId="478"/>
          <ac:spMkLst>
            <pc:docMk/>
            <pc:sldMk cId="1383230720" sldId="331"/>
            <ac:spMk id="47" creationId="{B993192B-261C-2E44-8701-42E8DFC5491D}"/>
          </ac:spMkLst>
        </pc:spChg>
        <pc:spChg chg="del">
          <ac:chgData name="문지수" userId="ed72ea8a-b877-4d2a-952e-14569ea94435" providerId="ADAL" clId="{32EECE31-BB70-674B-95EA-93D43381F195}" dt="2020-02-17T10:29:05.998" v="17866" actId="478"/>
          <ac:spMkLst>
            <pc:docMk/>
            <pc:sldMk cId="1383230720" sldId="331"/>
            <ac:spMk id="48" creationId="{E20B5BD6-27E1-B44E-B3C1-CA5281251C94}"/>
          </ac:spMkLst>
        </pc:spChg>
        <pc:graphicFrameChg chg="add del mod modGraphic">
          <ac:chgData name="문지수" userId="ed72ea8a-b877-4d2a-952e-14569ea94435" providerId="ADAL" clId="{32EECE31-BB70-674B-95EA-93D43381F195}" dt="2020-02-17T10:31:34.495" v="17909" actId="478"/>
          <ac:graphicFrameMkLst>
            <pc:docMk/>
            <pc:sldMk cId="1383230720" sldId="331"/>
            <ac:graphicFrameMk id="45" creationId="{8B6E6FDE-EC61-4C4C-9E6E-14542964DEDF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7T10:41:44.278" v="18249"/>
          <ac:graphicFrameMkLst>
            <pc:docMk/>
            <pc:sldMk cId="1383230720" sldId="331"/>
            <ac:graphicFrameMk id="49" creationId="{23E268B4-B3F1-6C41-B809-0D16A4C876BB}"/>
          </ac:graphicFrameMkLst>
        </pc:graphicFrameChg>
        <pc:cxnChg chg="mod">
          <ac:chgData name="문지수" userId="ed72ea8a-b877-4d2a-952e-14569ea94435" providerId="ADAL" clId="{32EECE31-BB70-674B-95EA-93D43381F195}" dt="2020-02-17T10:32:53.409" v="18019" actId="14100"/>
          <ac:cxnSpMkLst>
            <pc:docMk/>
            <pc:sldMk cId="1383230720" sldId="331"/>
            <ac:cxnSpMk id="37" creationId="{86527778-DCB8-44B1-A0C2-9597BDEB278E}"/>
          </ac:cxnSpMkLst>
        </pc:cxnChg>
        <pc:cxnChg chg="mod">
          <ac:chgData name="문지수" userId="ed72ea8a-b877-4d2a-952e-14569ea94435" providerId="ADAL" clId="{32EECE31-BB70-674B-95EA-93D43381F195}" dt="2020-02-17T10:32:45.971" v="18016" actId="1076"/>
          <ac:cxnSpMkLst>
            <pc:docMk/>
            <pc:sldMk cId="1383230720" sldId="331"/>
            <ac:cxnSpMk id="38" creationId="{83FB32E9-ACE7-4D42-900B-7EA535D3C063}"/>
          </ac:cxnSpMkLst>
        </pc:cxnChg>
        <pc:cxnChg chg="del mod">
          <ac:chgData name="문지수" userId="ed72ea8a-b877-4d2a-952e-14569ea94435" providerId="ADAL" clId="{32EECE31-BB70-674B-95EA-93D43381F195}" dt="2020-02-17T10:32:49.953" v="18018" actId="478"/>
          <ac:cxnSpMkLst>
            <pc:docMk/>
            <pc:sldMk cId="1383230720" sldId="331"/>
            <ac:cxnSpMk id="39" creationId="{B6DAB263-24BE-4989-B24D-CC6ECA24F627}"/>
          </ac:cxnSpMkLst>
        </pc:cxnChg>
        <pc:cxnChg chg="del mod">
          <ac:chgData name="문지수" userId="ed72ea8a-b877-4d2a-952e-14569ea94435" providerId="ADAL" clId="{32EECE31-BB70-674B-95EA-93D43381F195}" dt="2020-02-17T10:28:52.713" v="17863" actId="478"/>
          <ac:cxnSpMkLst>
            <pc:docMk/>
            <pc:sldMk cId="1383230720" sldId="331"/>
            <ac:cxnSpMk id="40" creationId="{B8BA5ED0-30D0-4390-837C-47138262CC21}"/>
          </ac:cxnSpMkLst>
        </pc:cxnChg>
      </pc:sldChg>
      <pc:sldChg chg="addSp delSp modSp">
        <pc:chgData name="문지수" userId="ed72ea8a-b877-4d2a-952e-14569ea94435" providerId="ADAL" clId="{32EECE31-BB70-674B-95EA-93D43381F195}" dt="2020-02-17T11:35:48.638" v="19653" actId="20577"/>
        <pc:sldMkLst>
          <pc:docMk/>
          <pc:sldMk cId="291298634" sldId="332"/>
        </pc:sldMkLst>
        <pc:spChg chg="mod">
          <ac:chgData name="문지수" userId="ed72ea8a-b877-4d2a-952e-14569ea94435" providerId="ADAL" clId="{32EECE31-BB70-674B-95EA-93D43381F195}" dt="2020-02-17T11:35:48.638" v="19653" actId="20577"/>
          <ac:spMkLst>
            <pc:docMk/>
            <pc:sldMk cId="291298634" sldId="332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7T11:23:12.627" v="19282" actId="1038"/>
          <ac:spMkLst>
            <pc:docMk/>
            <pc:sldMk cId="291298634" sldId="332"/>
            <ac:spMk id="16" creationId="{2D257582-8A45-B348-AB15-9D2FF195F636}"/>
          </ac:spMkLst>
        </pc:spChg>
        <pc:spChg chg="del">
          <ac:chgData name="문지수" userId="ed72ea8a-b877-4d2a-952e-14569ea94435" providerId="ADAL" clId="{32EECE31-BB70-674B-95EA-93D43381F195}" dt="2020-02-17T11:18:26.971" v="19111" actId="478"/>
          <ac:spMkLst>
            <pc:docMk/>
            <pc:sldMk cId="291298634" sldId="332"/>
            <ac:spMk id="24" creationId="{88D577D1-22EF-FA4B-8C75-AE3A983E6ABB}"/>
          </ac:spMkLst>
        </pc:spChg>
        <pc:spChg chg="mod">
          <ac:chgData name="문지수" userId="ed72ea8a-b877-4d2a-952e-14569ea94435" providerId="ADAL" clId="{32EECE31-BB70-674B-95EA-93D43381F195}" dt="2020-02-17T11:23:25.032" v="19283" actId="1076"/>
          <ac:spMkLst>
            <pc:docMk/>
            <pc:sldMk cId="291298634" sldId="332"/>
            <ac:spMk id="36" creationId="{5517481C-21ED-E147-B738-904B1C18107F}"/>
          </ac:spMkLst>
        </pc:spChg>
        <pc:spChg chg="mod">
          <ac:chgData name="문지수" userId="ed72ea8a-b877-4d2a-952e-14569ea94435" providerId="ADAL" clId="{32EECE31-BB70-674B-95EA-93D43381F195}" dt="2020-02-17T11:23:05.066" v="19278" actId="1076"/>
          <ac:spMkLst>
            <pc:docMk/>
            <pc:sldMk cId="291298634" sldId="332"/>
            <ac:spMk id="37" creationId="{43C5F981-881F-E94E-9EE1-25B39766DA1B}"/>
          </ac:spMkLst>
        </pc:spChg>
        <pc:spChg chg="del mod">
          <ac:chgData name="문지수" userId="ed72ea8a-b877-4d2a-952e-14569ea94435" providerId="ADAL" clId="{32EECE31-BB70-674B-95EA-93D43381F195}" dt="2020-02-17T11:19:37.690" v="19182" actId="478"/>
          <ac:spMkLst>
            <pc:docMk/>
            <pc:sldMk cId="291298634" sldId="332"/>
            <ac:spMk id="50" creationId="{9AE41982-497B-054F-8F2B-E511EDF27981}"/>
          </ac:spMkLst>
        </pc:spChg>
        <pc:spChg chg="del">
          <ac:chgData name="문지수" userId="ed72ea8a-b877-4d2a-952e-14569ea94435" providerId="ADAL" clId="{32EECE31-BB70-674B-95EA-93D43381F195}" dt="2020-02-17T11:19:45.805" v="19185" actId="478"/>
          <ac:spMkLst>
            <pc:docMk/>
            <pc:sldMk cId="291298634" sldId="332"/>
            <ac:spMk id="53" creationId="{C4AF30ED-3032-DA4D-B7A5-26456231C6B4}"/>
          </ac:spMkLst>
        </pc:spChg>
        <pc:graphicFrameChg chg="add mod">
          <ac:chgData name="문지수" userId="ed72ea8a-b877-4d2a-952e-14569ea94435" providerId="ADAL" clId="{32EECE31-BB70-674B-95EA-93D43381F195}" dt="2020-02-17T11:23:33.003" v="19285" actId="1076"/>
          <ac:graphicFrameMkLst>
            <pc:docMk/>
            <pc:sldMk cId="291298634" sldId="332"/>
            <ac:graphicFrameMk id="38" creationId="{3D40E5C0-83E9-3247-AA90-C676EAABDDF1}"/>
          </ac:graphicFrameMkLst>
        </pc:graphicFrameChg>
        <pc:graphicFrameChg chg="add mod">
          <ac:chgData name="문지수" userId="ed72ea8a-b877-4d2a-952e-14569ea94435" providerId="ADAL" clId="{32EECE31-BB70-674B-95EA-93D43381F195}" dt="2020-02-17T11:23:30.095" v="19284" actId="1076"/>
          <ac:graphicFrameMkLst>
            <pc:docMk/>
            <pc:sldMk cId="291298634" sldId="332"/>
            <ac:graphicFrameMk id="39" creationId="{7A338249-ACAC-C144-AA8D-6F88FFCB0C86}"/>
          </ac:graphicFrameMkLst>
        </pc:graphicFrameChg>
        <pc:cxnChg chg="del mod">
          <ac:chgData name="문지수" userId="ed72ea8a-b877-4d2a-952e-14569ea94435" providerId="ADAL" clId="{32EECE31-BB70-674B-95EA-93D43381F195}" dt="2020-02-17T11:18:28.685" v="19112" actId="478"/>
          <ac:cxnSpMkLst>
            <pc:docMk/>
            <pc:sldMk cId="291298634" sldId="332"/>
            <ac:cxnSpMk id="15" creationId="{DB296D3C-D400-5249-91E8-CDD32AC6EFFE}"/>
          </ac:cxnSpMkLst>
        </pc:cxnChg>
        <pc:cxnChg chg="mod">
          <ac:chgData name="문지수" userId="ed72ea8a-b877-4d2a-952e-14569ea94435" providerId="ADAL" clId="{32EECE31-BB70-674B-95EA-93D43381F195}" dt="2020-02-17T11:23:12.627" v="19282" actId="1038"/>
          <ac:cxnSpMkLst>
            <pc:docMk/>
            <pc:sldMk cId="291298634" sldId="332"/>
            <ac:cxnSpMk id="25" creationId="{1FDC595D-C40E-4542-A91B-7349B73FE7D1}"/>
          </ac:cxnSpMkLst>
        </pc:cxnChg>
        <pc:cxnChg chg="mod">
          <ac:chgData name="문지수" userId="ed72ea8a-b877-4d2a-952e-14569ea94435" providerId="ADAL" clId="{32EECE31-BB70-674B-95EA-93D43381F195}" dt="2020-02-17T11:23:12.627" v="19282" actId="1038"/>
          <ac:cxnSpMkLst>
            <pc:docMk/>
            <pc:sldMk cId="291298634" sldId="332"/>
            <ac:cxnSpMk id="29" creationId="{863E8176-66D5-E24A-80C0-D7808271496E}"/>
          </ac:cxnSpMkLst>
        </pc:cxnChg>
      </pc:sldChg>
      <pc:sldChg chg="addSp delSp modSp">
        <pc:chgData name="문지수" userId="ed72ea8a-b877-4d2a-952e-14569ea94435" providerId="ADAL" clId="{32EECE31-BB70-674B-95EA-93D43381F195}" dt="2020-02-17T11:35:45.872" v="19651" actId="20577"/>
        <pc:sldMkLst>
          <pc:docMk/>
          <pc:sldMk cId="2257386379" sldId="333"/>
        </pc:sldMkLst>
        <pc:spChg chg="mod">
          <ac:chgData name="문지수" userId="ed72ea8a-b877-4d2a-952e-14569ea94435" providerId="ADAL" clId="{32EECE31-BB70-674B-95EA-93D43381F195}" dt="2020-02-17T11:35:45.872" v="19651" actId="20577"/>
          <ac:spMkLst>
            <pc:docMk/>
            <pc:sldMk cId="2257386379" sldId="333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7T11:31:56.906" v="19458" actId="478"/>
          <ac:spMkLst>
            <pc:docMk/>
            <pc:sldMk cId="2257386379" sldId="333"/>
            <ac:spMk id="28" creationId="{73208920-66FF-5643-8929-B9356A76A482}"/>
          </ac:spMkLst>
        </pc:spChg>
        <pc:spChg chg="add del">
          <ac:chgData name="문지수" userId="ed72ea8a-b877-4d2a-952e-14569ea94435" providerId="ADAL" clId="{32EECE31-BB70-674B-95EA-93D43381F195}" dt="2020-02-17T11:31:54.634" v="19456" actId="478"/>
          <ac:spMkLst>
            <pc:docMk/>
            <pc:sldMk cId="2257386379" sldId="333"/>
            <ac:spMk id="33" creationId="{46A58C64-44E6-6D4B-AD7B-C91EC2D32BEA}"/>
          </ac:spMkLst>
        </pc:spChg>
        <pc:spChg chg="del">
          <ac:chgData name="문지수" userId="ed72ea8a-b877-4d2a-952e-14569ea94435" providerId="ADAL" clId="{32EECE31-BB70-674B-95EA-93D43381F195}" dt="2020-02-17T11:26:04.750" v="19322" actId="478"/>
          <ac:spMkLst>
            <pc:docMk/>
            <pc:sldMk cId="2257386379" sldId="333"/>
            <ac:spMk id="34" creationId="{FCA70C12-4184-EB4D-BD0F-0BC100F8E356}"/>
          </ac:spMkLst>
        </pc:spChg>
        <pc:spChg chg="del">
          <ac:chgData name="문지수" userId="ed72ea8a-b877-4d2a-952e-14569ea94435" providerId="ADAL" clId="{32EECE31-BB70-674B-95EA-93D43381F195}" dt="2020-02-17T11:26:46.529" v="19357" actId="478"/>
          <ac:spMkLst>
            <pc:docMk/>
            <pc:sldMk cId="2257386379" sldId="333"/>
            <ac:spMk id="36" creationId="{5517481C-21ED-E147-B738-904B1C18107F}"/>
          </ac:spMkLst>
        </pc:spChg>
        <pc:spChg chg="mod">
          <ac:chgData name="문지수" userId="ed72ea8a-b877-4d2a-952e-14569ea94435" providerId="ADAL" clId="{32EECE31-BB70-674B-95EA-93D43381F195}" dt="2020-02-17T11:26:42.338" v="19355" actId="1076"/>
          <ac:spMkLst>
            <pc:docMk/>
            <pc:sldMk cId="2257386379" sldId="333"/>
            <ac:spMk id="37" creationId="{43C5F981-881F-E94E-9EE1-25B39766DA1B}"/>
          </ac:spMkLst>
        </pc:spChg>
        <pc:spChg chg="mod">
          <ac:chgData name="문지수" userId="ed72ea8a-b877-4d2a-952e-14569ea94435" providerId="ADAL" clId="{32EECE31-BB70-674B-95EA-93D43381F195}" dt="2020-02-17T11:26:36.846" v="19354" actId="20577"/>
          <ac:spMkLst>
            <pc:docMk/>
            <pc:sldMk cId="2257386379" sldId="333"/>
            <ac:spMk id="38" creationId="{6D7FC3C5-63D5-D648-A0E2-2064A77C880B}"/>
          </ac:spMkLst>
        </pc:spChg>
        <pc:spChg chg="mod">
          <ac:chgData name="문지수" userId="ed72ea8a-b877-4d2a-952e-14569ea94435" providerId="ADAL" clId="{32EECE31-BB70-674B-95EA-93D43381F195}" dt="2020-02-17T11:27:36.980" v="19449" actId="20577"/>
          <ac:spMkLst>
            <pc:docMk/>
            <pc:sldMk cId="2257386379" sldId="333"/>
            <ac:spMk id="43" creationId="{E9DFAB51-6770-B84E-901F-D4B999D4FB54}"/>
          </ac:spMkLst>
        </pc:spChg>
        <pc:spChg chg="del">
          <ac:chgData name="문지수" userId="ed72ea8a-b877-4d2a-952e-14569ea94435" providerId="ADAL" clId="{32EECE31-BB70-674B-95EA-93D43381F195}" dt="2020-02-17T11:32:01.131" v="19460" actId="478"/>
          <ac:spMkLst>
            <pc:docMk/>
            <pc:sldMk cId="2257386379" sldId="333"/>
            <ac:spMk id="45" creationId="{82C7E9BA-0019-A448-BBA7-5FF9879D7EF0}"/>
          </ac:spMkLst>
        </pc:spChg>
        <pc:spChg chg="del mod">
          <ac:chgData name="문지수" userId="ed72ea8a-b877-4d2a-952e-14569ea94435" providerId="ADAL" clId="{32EECE31-BB70-674B-95EA-93D43381F195}" dt="2020-02-17T11:32:04.527" v="19462" actId="478"/>
          <ac:spMkLst>
            <pc:docMk/>
            <pc:sldMk cId="2257386379" sldId="333"/>
            <ac:spMk id="51" creationId="{CB4E2547-06A9-5E49-9423-9B37E5616202}"/>
          </ac:spMkLst>
        </pc:spChg>
        <pc:spChg chg="del">
          <ac:chgData name="문지수" userId="ed72ea8a-b877-4d2a-952e-14569ea94435" providerId="ADAL" clId="{32EECE31-BB70-674B-95EA-93D43381F195}" dt="2020-02-17T11:26:43.847" v="19356" actId="478"/>
          <ac:spMkLst>
            <pc:docMk/>
            <pc:sldMk cId="2257386379" sldId="333"/>
            <ac:spMk id="54" creationId="{AA10451E-F1C2-0643-BF21-E7AA8F4122F2}"/>
          </ac:spMkLst>
        </pc:spChg>
        <pc:graphicFrameChg chg="add mod">
          <ac:chgData name="문지수" userId="ed72ea8a-b877-4d2a-952e-14569ea94435" providerId="ADAL" clId="{32EECE31-BB70-674B-95EA-93D43381F195}" dt="2020-02-17T11:28:01.843" v="19452"/>
          <ac:graphicFrameMkLst>
            <pc:docMk/>
            <pc:sldMk cId="2257386379" sldId="333"/>
            <ac:graphicFrameMk id="35" creationId="{FBA5A72D-FF85-A042-BEB3-C6E90722A249}"/>
          </ac:graphicFrameMkLst>
        </pc:graphicFrameChg>
        <pc:cxnChg chg="del mod">
          <ac:chgData name="문지수" userId="ed72ea8a-b877-4d2a-952e-14569ea94435" providerId="ADAL" clId="{32EECE31-BB70-674B-95EA-93D43381F195}" dt="2020-02-17T11:31:55.617" v="19457" actId="478"/>
          <ac:cxnSpMkLst>
            <pc:docMk/>
            <pc:sldMk cId="2257386379" sldId="333"/>
            <ac:cxnSpMk id="31" creationId="{C09D58A5-9CB1-9043-862C-E1E6C2AE1689}"/>
          </ac:cxnSpMkLst>
        </pc:cxnChg>
        <pc:cxnChg chg="del mod">
          <ac:chgData name="문지수" userId="ed72ea8a-b877-4d2a-952e-14569ea94435" providerId="ADAL" clId="{32EECE31-BB70-674B-95EA-93D43381F195}" dt="2020-02-17T11:26:05.926" v="19323" actId="478"/>
          <ac:cxnSpMkLst>
            <pc:docMk/>
            <pc:sldMk cId="2257386379" sldId="333"/>
            <ac:cxnSpMk id="32" creationId="{11D3BF06-8832-804C-BA2C-8051C92A57D9}"/>
          </ac:cxnSpMkLst>
        </pc:cxnChg>
        <pc:cxnChg chg="mod">
          <ac:chgData name="문지수" userId="ed72ea8a-b877-4d2a-952e-14569ea94435" providerId="ADAL" clId="{32EECE31-BB70-674B-95EA-93D43381F195}" dt="2020-02-17T11:26:17.742" v="19326" actId="1076"/>
          <ac:cxnSpMkLst>
            <pc:docMk/>
            <pc:sldMk cId="2257386379" sldId="333"/>
            <ac:cxnSpMk id="39" creationId="{898DD262-0C39-F244-A9F2-FE713F27FF5E}"/>
          </ac:cxnSpMkLst>
        </pc:cxnChg>
        <pc:cxnChg chg="mod">
          <ac:chgData name="문지수" userId="ed72ea8a-b877-4d2a-952e-14569ea94435" providerId="ADAL" clId="{32EECE31-BB70-674B-95EA-93D43381F195}" dt="2020-02-17T11:32:00.025" v="19459" actId="14100"/>
          <ac:cxnSpMkLst>
            <pc:docMk/>
            <pc:sldMk cId="2257386379" sldId="333"/>
            <ac:cxnSpMk id="44" creationId="{73537C24-D7BF-F549-BABC-BAB6BCDC86BE}"/>
          </ac:cxnSpMkLst>
        </pc:cxnChg>
      </pc:sldChg>
      <pc:sldChg chg="modSp">
        <pc:chgData name="문지수" userId="ed72ea8a-b877-4d2a-952e-14569ea94435" providerId="ADAL" clId="{32EECE31-BB70-674B-95EA-93D43381F195}" dt="2020-02-17T06:16:29.588" v="13646" actId="20577"/>
        <pc:sldMkLst>
          <pc:docMk/>
          <pc:sldMk cId="3761162376" sldId="334"/>
        </pc:sldMkLst>
        <pc:spChg chg="mod">
          <ac:chgData name="문지수" userId="ed72ea8a-b877-4d2a-952e-14569ea94435" providerId="ADAL" clId="{32EECE31-BB70-674B-95EA-93D43381F195}" dt="2020-02-17T06:16:29.588" v="13646" actId="20577"/>
          <ac:spMkLst>
            <pc:docMk/>
            <pc:sldMk cId="3761162376" sldId="334"/>
            <ac:spMk id="5" creationId="{45EE962D-08DE-45E6-A14E-CD6DAC254383}"/>
          </ac:spMkLst>
        </pc:spChg>
      </pc:sldChg>
      <pc:sldChg chg="delSp modSp">
        <pc:chgData name="문지수" userId="ed72ea8a-b877-4d2a-952e-14569ea94435" providerId="ADAL" clId="{32EECE31-BB70-674B-95EA-93D43381F195}" dt="2020-02-17T06:16:33.116" v="13650" actId="20577"/>
        <pc:sldMkLst>
          <pc:docMk/>
          <pc:sldMk cId="1385165499" sldId="335"/>
        </pc:sldMkLst>
        <pc:spChg chg="mod">
          <ac:chgData name="문지수" userId="ed72ea8a-b877-4d2a-952e-14569ea94435" providerId="ADAL" clId="{32EECE31-BB70-674B-95EA-93D43381F195}" dt="2020-02-17T06:16:33.116" v="13650" actId="20577"/>
          <ac:spMkLst>
            <pc:docMk/>
            <pc:sldMk cId="1385165499" sldId="335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1T11:14:20.711" v="1250" actId="478"/>
          <ac:spMkLst>
            <pc:docMk/>
            <pc:sldMk cId="1385165499" sldId="335"/>
            <ac:spMk id="44" creationId="{4EC51AC0-9417-7746-AF53-CCD59EB4867B}"/>
          </ac:spMkLst>
        </pc:spChg>
        <pc:spChg chg="mod">
          <ac:chgData name="문지수" userId="ed72ea8a-b877-4d2a-952e-14569ea94435" providerId="ADAL" clId="{32EECE31-BB70-674B-95EA-93D43381F195}" dt="2020-02-11T11:14:25.473" v="1251" actId="14100"/>
          <ac:spMkLst>
            <pc:docMk/>
            <pc:sldMk cId="1385165499" sldId="335"/>
            <ac:spMk id="58" creationId="{0DC0B965-3D0B-C04B-8805-9B20F3B3E275}"/>
          </ac:spMkLst>
        </pc:spChg>
        <pc:graphicFrameChg chg="mod modGraphic">
          <ac:chgData name="문지수" userId="ed72ea8a-b877-4d2a-952e-14569ea94435" providerId="ADAL" clId="{32EECE31-BB70-674B-95EA-93D43381F195}" dt="2020-02-11T11:12:55.210" v="1200" actId="14100"/>
          <ac:graphicFrameMkLst>
            <pc:docMk/>
            <pc:sldMk cId="1385165499" sldId="335"/>
            <ac:graphicFrameMk id="8" creationId="{1452DB22-EDFA-7248-A197-15D7A3975407}"/>
          </ac:graphicFrameMkLst>
        </pc:graphicFrameChg>
        <pc:graphicFrameChg chg="mod modGraphic">
          <ac:chgData name="문지수" userId="ed72ea8a-b877-4d2a-952e-14569ea94435" providerId="ADAL" clId="{32EECE31-BB70-674B-95EA-93D43381F195}" dt="2020-02-11T11:14:39.809" v="1253" actId="20577"/>
          <ac:graphicFrameMkLst>
            <pc:docMk/>
            <pc:sldMk cId="1385165499" sldId="335"/>
            <ac:graphicFrameMk id="9" creationId="{F7C79BDA-FB63-5949-B3B9-01EAF8625B38}"/>
          </ac:graphicFrameMkLst>
        </pc:graphicFrameChg>
        <pc:graphicFrameChg chg="modGraphic">
          <ac:chgData name="문지수" userId="ed72ea8a-b877-4d2a-952e-14569ea94435" providerId="ADAL" clId="{32EECE31-BB70-674B-95EA-93D43381F195}" dt="2020-02-11T11:11:00.073" v="1122" actId="20577"/>
          <ac:graphicFrameMkLst>
            <pc:docMk/>
            <pc:sldMk cId="1385165499" sldId="335"/>
            <ac:graphicFrameMk id="28" creationId="{B8CD6BE8-5C8D-E84E-BE12-BED44701A9F4}"/>
          </ac:graphicFrameMkLst>
        </pc:graphicFrameChg>
        <pc:graphicFrameChg chg="del">
          <ac:chgData name="문지수" userId="ed72ea8a-b877-4d2a-952e-14569ea94435" providerId="ADAL" clId="{32EECE31-BB70-674B-95EA-93D43381F195}" dt="2020-02-11T11:11:12.466" v="1140" actId="478"/>
          <ac:graphicFrameMkLst>
            <pc:docMk/>
            <pc:sldMk cId="1385165499" sldId="335"/>
            <ac:graphicFrameMk id="33" creationId="{DA398FAD-9165-494F-B151-A3EE8879C496}"/>
          </ac:graphicFrameMkLst>
        </pc:graphicFrameChg>
        <pc:cxnChg chg="mod">
          <ac:chgData name="문지수" userId="ed72ea8a-b877-4d2a-952e-14569ea94435" providerId="ADAL" clId="{32EECE31-BB70-674B-95EA-93D43381F195}" dt="2020-02-11T11:12:40.131" v="1197" actId="1037"/>
          <ac:cxnSpMkLst>
            <pc:docMk/>
            <pc:sldMk cId="1385165499" sldId="335"/>
            <ac:cxnSpMk id="36" creationId="{D642F9BD-B96C-004F-8510-945BBD6AAA66}"/>
          </ac:cxnSpMkLst>
        </pc:cxnChg>
        <pc:cxnChg chg="mod">
          <ac:chgData name="문지수" userId="ed72ea8a-b877-4d2a-952e-14569ea94435" providerId="ADAL" clId="{32EECE31-BB70-674B-95EA-93D43381F195}" dt="2020-02-11T11:12:59.144" v="1201" actId="14100"/>
          <ac:cxnSpMkLst>
            <pc:docMk/>
            <pc:sldMk cId="1385165499" sldId="335"/>
            <ac:cxnSpMk id="41" creationId="{38C10E36-27B1-4040-97A7-5ADEF729B09C}"/>
          </ac:cxnSpMkLst>
        </pc:cxnChg>
        <pc:cxnChg chg="mod">
          <ac:chgData name="문지수" userId="ed72ea8a-b877-4d2a-952e-14569ea94435" providerId="ADAL" clId="{32EECE31-BB70-674B-95EA-93D43381F195}" dt="2020-02-11T11:14:10.905" v="1248" actId="14100"/>
          <ac:cxnSpMkLst>
            <pc:docMk/>
            <pc:sldMk cId="1385165499" sldId="335"/>
            <ac:cxnSpMk id="50" creationId="{32C7C7B3-CE72-BB48-B37A-E0D301479974}"/>
          </ac:cxnSpMkLst>
        </pc:cxnChg>
        <pc:cxnChg chg="del">
          <ac:chgData name="문지수" userId="ed72ea8a-b877-4d2a-952e-14569ea94435" providerId="ADAL" clId="{32EECE31-BB70-674B-95EA-93D43381F195}" dt="2020-02-11T11:13:09.721" v="1203" actId="478"/>
          <ac:cxnSpMkLst>
            <pc:docMk/>
            <pc:sldMk cId="1385165499" sldId="335"/>
            <ac:cxnSpMk id="53" creationId="{DF1FA8D2-39BC-1448-B4DB-5C948C07A9FB}"/>
          </ac:cxnSpMkLst>
        </pc:cxnChg>
        <pc:cxnChg chg="del">
          <ac:chgData name="문지수" userId="ed72ea8a-b877-4d2a-952e-14569ea94435" providerId="ADAL" clId="{32EECE31-BB70-674B-95EA-93D43381F195}" dt="2020-02-11T11:14:01.261" v="1247" actId="478"/>
          <ac:cxnSpMkLst>
            <pc:docMk/>
            <pc:sldMk cId="1385165499" sldId="335"/>
            <ac:cxnSpMk id="61" creationId="{1F8D3C0C-5648-8C41-92D8-206F816E5E25}"/>
          </ac:cxnSpMkLst>
        </pc:cxnChg>
        <pc:cxnChg chg="mod">
          <ac:chgData name="문지수" userId="ed72ea8a-b877-4d2a-952e-14569ea94435" providerId="ADAL" clId="{32EECE31-BB70-674B-95EA-93D43381F195}" dt="2020-02-11T11:14:15.008" v="1249" actId="14100"/>
          <ac:cxnSpMkLst>
            <pc:docMk/>
            <pc:sldMk cId="1385165499" sldId="335"/>
            <ac:cxnSpMk id="73" creationId="{01828B0C-0B07-C646-B1FD-00109DD19F6C}"/>
          </ac:cxnSpMkLst>
        </pc:cxnChg>
      </pc:sldChg>
      <pc:sldChg chg="addSp delSp modSp">
        <pc:chgData name="문지수" userId="ed72ea8a-b877-4d2a-952e-14569ea94435" providerId="ADAL" clId="{32EECE31-BB70-674B-95EA-93D43381F195}" dt="2020-02-19T16:33:02.063" v="21372" actId="20577"/>
        <pc:sldMkLst>
          <pc:docMk/>
          <pc:sldMk cId="2896549558" sldId="336"/>
        </pc:sldMkLst>
        <pc:spChg chg="add mod">
          <ac:chgData name="문지수" userId="ed72ea8a-b877-4d2a-952e-14569ea94435" providerId="ADAL" clId="{32EECE31-BB70-674B-95EA-93D43381F195}" dt="2020-02-19T11:32:33.024" v="21120" actId="1038"/>
          <ac:spMkLst>
            <pc:docMk/>
            <pc:sldMk cId="2896549558" sldId="336"/>
            <ac:spMk id="4" creationId="{6B8FB342-6AB8-FE47-90FA-A9AAFAAD9F1B}"/>
          </ac:spMkLst>
        </pc:spChg>
        <pc:spChg chg="mod">
          <ac:chgData name="문지수" userId="ed72ea8a-b877-4d2a-952e-14569ea94435" providerId="ADAL" clId="{32EECE31-BB70-674B-95EA-93D43381F195}" dt="2020-02-19T16:33:02.063" v="21372" actId="20577"/>
          <ac:spMkLst>
            <pc:docMk/>
            <pc:sldMk cId="2896549558" sldId="336"/>
            <ac:spMk id="5" creationId="{45EE962D-08DE-45E6-A14E-CD6DAC254383}"/>
          </ac:spMkLst>
        </pc:spChg>
        <pc:spChg chg="add mod">
          <ac:chgData name="문지수" userId="ed72ea8a-b877-4d2a-952e-14569ea94435" providerId="ADAL" clId="{32EECE31-BB70-674B-95EA-93D43381F195}" dt="2020-02-19T11:33:35.209" v="21138" actId="1076"/>
          <ac:spMkLst>
            <pc:docMk/>
            <pc:sldMk cId="2896549558" sldId="336"/>
            <ac:spMk id="6" creationId="{1D623779-4F13-E847-93C2-6E420BF3DD03}"/>
          </ac:spMkLst>
        </pc:spChg>
        <pc:spChg chg="del topLvl">
          <ac:chgData name="문지수" userId="ed72ea8a-b877-4d2a-952e-14569ea94435" providerId="ADAL" clId="{32EECE31-BB70-674B-95EA-93D43381F195}" dt="2020-02-19T11:16:09.345" v="20911" actId="478"/>
          <ac:spMkLst>
            <pc:docMk/>
            <pc:sldMk cId="2896549558" sldId="336"/>
            <ac:spMk id="6" creationId="{9FFDCCEE-C3AF-5140-8065-A7B4B0C552AB}"/>
          </ac:spMkLst>
        </pc:spChg>
        <pc:spChg chg="add mod">
          <ac:chgData name="문지수" userId="ed72ea8a-b877-4d2a-952e-14569ea94435" providerId="ADAL" clId="{32EECE31-BB70-674B-95EA-93D43381F195}" dt="2020-02-19T11:33:57.716" v="21160" actId="1038"/>
          <ac:spMkLst>
            <pc:docMk/>
            <pc:sldMk cId="2896549558" sldId="336"/>
            <ac:spMk id="7" creationId="{F14FA160-E46B-E04F-811D-E67436C853A6}"/>
          </ac:spMkLst>
        </pc:spChg>
        <pc:spChg chg="add mod">
          <ac:chgData name="문지수" userId="ed72ea8a-b877-4d2a-952e-14569ea94435" providerId="ADAL" clId="{32EECE31-BB70-674B-95EA-93D43381F195}" dt="2020-02-19T11:34:27.167" v="21185" actId="1038"/>
          <ac:spMkLst>
            <pc:docMk/>
            <pc:sldMk cId="2896549558" sldId="336"/>
            <ac:spMk id="8" creationId="{69BA12E8-3BD5-BE44-8326-11BA47F27A8B}"/>
          </ac:spMkLst>
        </pc:spChg>
        <pc:spChg chg="add mod">
          <ac:chgData name="문지수" userId="ed72ea8a-b877-4d2a-952e-14569ea94435" providerId="ADAL" clId="{32EECE31-BB70-674B-95EA-93D43381F195}" dt="2020-02-19T11:59:56.648" v="21209" actId="1037"/>
          <ac:spMkLst>
            <pc:docMk/>
            <pc:sldMk cId="2896549558" sldId="336"/>
            <ac:spMk id="9" creationId="{6A84F891-AD5F-764E-AF29-0B21C0C507A3}"/>
          </ac:spMkLst>
        </pc:spChg>
        <pc:spChg chg="add mod">
          <ac:chgData name="문지수" userId="ed72ea8a-b877-4d2a-952e-14569ea94435" providerId="ADAL" clId="{32EECE31-BB70-674B-95EA-93D43381F195}" dt="2020-02-19T11:30:18.424" v="21093" actId="1076"/>
          <ac:spMkLst>
            <pc:docMk/>
            <pc:sldMk cId="2896549558" sldId="336"/>
            <ac:spMk id="11" creationId="{6962A6FB-286F-CD4F-8483-6EE67A65F460}"/>
          </ac:spMkLst>
        </pc:spChg>
        <pc:spChg chg="add mod">
          <ac:chgData name="문지수" userId="ed72ea8a-b877-4d2a-952e-14569ea94435" providerId="ADAL" clId="{32EECE31-BB70-674B-95EA-93D43381F195}" dt="2020-02-19T12:00:33.511" v="21228" actId="1038"/>
          <ac:spMkLst>
            <pc:docMk/>
            <pc:sldMk cId="2896549558" sldId="336"/>
            <ac:spMk id="12" creationId="{BC987527-5311-D747-8933-BA688FBB0AE1}"/>
          </ac:spMkLst>
        </pc:spChg>
        <pc:spChg chg="add mod">
          <ac:chgData name="문지수" userId="ed72ea8a-b877-4d2a-952e-14569ea94435" providerId="ADAL" clId="{32EECE31-BB70-674B-95EA-93D43381F195}" dt="2020-02-19T12:00:59.471" v="21245" actId="1076"/>
          <ac:spMkLst>
            <pc:docMk/>
            <pc:sldMk cId="2896549558" sldId="336"/>
            <ac:spMk id="13" creationId="{08DD750A-0297-4245-AEFE-248ABB2DE18E}"/>
          </ac:spMkLst>
        </pc:spChg>
        <pc:spChg chg="add mod">
          <ac:chgData name="문지수" userId="ed72ea8a-b877-4d2a-952e-14569ea94435" providerId="ADAL" clId="{32EECE31-BB70-674B-95EA-93D43381F195}" dt="2020-02-19T12:02:11.480" v="21258" actId="1076"/>
          <ac:spMkLst>
            <pc:docMk/>
            <pc:sldMk cId="2896549558" sldId="336"/>
            <ac:spMk id="14" creationId="{87DBBF84-2359-A342-B2BD-33E51C4CC2A4}"/>
          </ac:spMkLst>
        </pc:spChg>
        <pc:spChg chg="add mod">
          <ac:chgData name="문지수" userId="ed72ea8a-b877-4d2a-952e-14569ea94435" providerId="ADAL" clId="{32EECE31-BB70-674B-95EA-93D43381F195}" dt="2020-02-19T12:02:51.702" v="21275" actId="1076"/>
          <ac:spMkLst>
            <pc:docMk/>
            <pc:sldMk cId="2896549558" sldId="336"/>
            <ac:spMk id="15" creationId="{E3EBAED9-677F-4F4F-A92B-723FFB4CB608}"/>
          </ac:spMkLst>
        </pc:spChg>
        <pc:spChg chg="add mod">
          <ac:chgData name="문지수" userId="ed72ea8a-b877-4d2a-952e-14569ea94435" providerId="ADAL" clId="{32EECE31-BB70-674B-95EA-93D43381F195}" dt="2020-02-19T12:03:14.776" v="21290" actId="1038"/>
          <ac:spMkLst>
            <pc:docMk/>
            <pc:sldMk cId="2896549558" sldId="336"/>
            <ac:spMk id="16" creationId="{2F221CB7-B01E-0C48-BCA4-03C4DA258F92}"/>
          </ac:spMkLst>
        </pc:spChg>
        <pc:spChg chg="add mod">
          <ac:chgData name="문지수" userId="ed72ea8a-b877-4d2a-952e-14569ea94435" providerId="ADAL" clId="{32EECE31-BB70-674B-95EA-93D43381F195}" dt="2020-02-19T12:03:38.853" v="21310" actId="1037"/>
          <ac:spMkLst>
            <pc:docMk/>
            <pc:sldMk cId="2896549558" sldId="336"/>
            <ac:spMk id="17" creationId="{A0067396-7033-E745-B59E-B0419FABFA22}"/>
          </ac:spMkLst>
        </pc:spChg>
        <pc:spChg chg="add mod">
          <ac:chgData name="문지수" userId="ed72ea8a-b877-4d2a-952e-14569ea94435" providerId="ADAL" clId="{32EECE31-BB70-674B-95EA-93D43381F195}" dt="2020-02-19T12:03:57.358" v="21324" actId="1076"/>
          <ac:spMkLst>
            <pc:docMk/>
            <pc:sldMk cId="2896549558" sldId="336"/>
            <ac:spMk id="18" creationId="{E5823A4C-1692-1644-9229-B4941DA11E09}"/>
          </ac:spMkLst>
        </pc:spChg>
        <pc:spChg chg="add mod">
          <ac:chgData name="문지수" userId="ed72ea8a-b877-4d2a-952e-14569ea94435" providerId="ADAL" clId="{32EECE31-BB70-674B-95EA-93D43381F195}" dt="2020-02-19T12:04:21.640" v="21345" actId="1076"/>
          <ac:spMkLst>
            <pc:docMk/>
            <pc:sldMk cId="2896549558" sldId="336"/>
            <ac:spMk id="19" creationId="{8E657152-4B31-7148-ACE5-21432E17F927}"/>
          </ac:spMkLst>
        </pc:spChg>
        <pc:spChg chg="del mod">
          <ac:chgData name="문지수" userId="ed72ea8a-b877-4d2a-952e-14569ea94435" providerId="ADAL" clId="{32EECE31-BB70-674B-95EA-93D43381F195}" dt="2020-02-19T11:16:05.370" v="20909" actId="478"/>
          <ac:spMkLst>
            <pc:docMk/>
            <pc:sldMk cId="2896549558" sldId="336"/>
            <ac:spMk id="22" creationId="{74AC1F6E-1739-0344-82AF-3DFB7867915E}"/>
          </ac:spMkLst>
        </pc:spChg>
        <pc:spChg chg="del mod">
          <ac:chgData name="문지수" userId="ed72ea8a-b877-4d2a-952e-14569ea94435" providerId="ADAL" clId="{32EECE31-BB70-674B-95EA-93D43381F195}" dt="2020-02-19T11:16:07.191" v="20910" actId="478"/>
          <ac:spMkLst>
            <pc:docMk/>
            <pc:sldMk cId="2896549558" sldId="336"/>
            <ac:spMk id="29" creationId="{5EA3D055-FC33-5042-8798-4F7CFCFDC7CD}"/>
          </ac:spMkLst>
        </pc:spChg>
        <pc:spChg chg="del mod">
          <ac:chgData name="문지수" userId="ed72ea8a-b877-4d2a-952e-14569ea94435" providerId="ADAL" clId="{32EECE31-BB70-674B-95EA-93D43381F195}" dt="2020-02-11T11:02:25.893" v="766" actId="478"/>
          <ac:spMkLst>
            <pc:docMk/>
            <pc:sldMk cId="2896549558" sldId="336"/>
            <ac:spMk id="30" creationId="{216E9EF8-6B5E-0440-A706-FF3D4FA28FD8}"/>
          </ac:spMkLst>
        </pc:spChg>
        <pc:spChg chg="del mod">
          <ac:chgData name="문지수" userId="ed72ea8a-b877-4d2a-952e-14569ea94435" providerId="ADAL" clId="{32EECE31-BB70-674B-95EA-93D43381F195}" dt="2020-02-19T11:16:16.243" v="20913" actId="478"/>
          <ac:spMkLst>
            <pc:docMk/>
            <pc:sldMk cId="2896549558" sldId="336"/>
            <ac:spMk id="31" creationId="{14BEEB07-35F1-CF40-BA0D-AAB8D27789A1}"/>
          </ac:spMkLst>
        </pc:spChg>
        <pc:spChg chg="del mod">
          <ac:chgData name="문지수" userId="ed72ea8a-b877-4d2a-952e-14569ea94435" providerId="ADAL" clId="{32EECE31-BB70-674B-95EA-93D43381F195}" dt="2020-02-19T11:16:16.243" v="20913" actId="478"/>
          <ac:spMkLst>
            <pc:docMk/>
            <pc:sldMk cId="2896549558" sldId="336"/>
            <ac:spMk id="39" creationId="{B98FC8E6-D53A-D642-8996-4977354C7C72}"/>
          </ac:spMkLst>
        </pc:spChg>
        <pc:spChg chg="add del mod">
          <ac:chgData name="문지수" userId="ed72ea8a-b877-4d2a-952e-14569ea94435" providerId="ADAL" clId="{32EECE31-BB70-674B-95EA-93D43381F195}" dt="2020-02-19T11:16:16.243" v="20913" actId="478"/>
          <ac:spMkLst>
            <pc:docMk/>
            <pc:sldMk cId="2896549558" sldId="336"/>
            <ac:spMk id="40" creationId="{5E0F00D9-96B3-6240-9803-18CCC0BC965A}"/>
          </ac:spMkLst>
        </pc:spChg>
        <pc:spChg chg="add del">
          <ac:chgData name="문지수" userId="ed72ea8a-b877-4d2a-952e-14569ea94435" providerId="ADAL" clId="{32EECE31-BB70-674B-95EA-93D43381F195}" dt="2020-02-11T11:06:17.882" v="880"/>
          <ac:spMkLst>
            <pc:docMk/>
            <pc:sldMk cId="2896549558" sldId="336"/>
            <ac:spMk id="42" creationId="{2129E91F-BCFC-D74F-86D8-C9E46310E85E}"/>
          </ac:spMkLst>
        </pc:spChg>
        <pc:spChg chg="add del">
          <ac:chgData name="문지수" userId="ed72ea8a-b877-4d2a-952e-14569ea94435" providerId="ADAL" clId="{32EECE31-BB70-674B-95EA-93D43381F195}" dt="2020-02-11T11:08:09.337" v="1030"/>
          <ac:spMkLst>
            <pc:docMk/>
            <pc:sldMk cId="2896549558" sldId="336"/>
            <ac:spMk id="43" creationId="{E0E2444E-1E69-A445-950D-09ADDECFE8DF}"/>
          </ac:spMkLst>
        </pc:spChg>
        <pc:grpChg chg="del">
          <ac:chgData name="문지수" userId="ed72ea8a-b877-4d2a-952e-14569ea94435" providerId="ADAL" clId="{32EECE31-BB70-674B-95EA-93D43381F195}" dt="2020-02-19T11:16:09.345" v="20911" actId="478"/>
          <ac:grpSpMkLst>
            <pc:docMk/>
            <pc:sldMk cId="2896549558" sldId="336"/>
            <ac:grpSpMk id="7" creationId="{EB46E8E3-AB38-784A-80D0-B19516AF0074}"/>
          </ac:grpSpMkLst>
        </pc:grpChg>
        <pc:graphicFrameChg chg="mod modGraphic">
          <ac:chgData name="문지수" userId="ed72ea8a-b877-4d2a-952e-14569ea94435" providerId="ADAL" clId="{32EECE31-BB70-674B-95EA-93D43381F195}" dt="2020-02-19T12:02:33.306" v="21260" actId="20577"/>
          <ac:graphicFrameMkLst>
            <pc:docMk/>
            <pc:sldMk cId="2896549558" sldId="336"/>
            <ac:graphicFrameMk id="3" creationId="{B8BBE079-6378-1148-8CE2-96E54C87F49F}"/>
          </ac:graphicFrameMkLst>
        </pc:graphicFrameChg>
        <pc:picChg chg="del topLvl">
          <ac:chgData name="문지수" userId="ed72ea8a-b877-4d2a-952e-14569ea94435" providerId="ADAL" clId="{32EECE31-BB70-674B-95EA-93D43381F195}" dt="2020-02-19T11:16:10.281" v="20912" actId="478"/>
          <ac:picMkLst>
            <pc:docMk/>
            <pc:sldMk cId="2896549558" sldId="336"/>
            <ac:picMk id="4" creationId="{778AB5BE-E40C-1E43-93D6-7D94A6FAD34B}"/>
          </ac:picMkLst>
        </pc:picChg>
        <pc:picChg chg="del mod">
          <ac:chgData name="문지수" userId="ed72ea8a-b877-4d2a-952e-14569ea94435" providerId="ADAL" clId="{32EECE31-BB70-674B-95EA-93D43381F195}" dt="2020-02-19T11:16:16.243" v="20913" actId="478"/>
          <ac:picMkLst>
            <pc:docMk/>
            <pc:sldMk cId="2896549558" sldId="336"/>
            <ac:picMk id="9" creationId="{0C176D8D-C3E7-F943-95C8-66E3F1F11258}"/>
          </ac:picMkLst>
        </pc:picChg>
        <pc:picChg chg="add mod">
          <ac:chgData name="문지수" userId="ed72ea8a-b877-4d2a-952e-14569ea94435" providerId="ADAL" clId="{32EECE31-BB70-674B-95EA-93D43381F195}" dt="2020-02-19T11:59:47.638" v="21204" actId="1076"/>
          <ac:picMkLst>
            <pc:docMk/>
            <pc:sldMk cId="2896549558" sldId="336"/>
            <ac:picMk id="10" creationId="{26F20266-6396-5F41-A3D7-BC5E9C8D65D1}"/>
          </ac:picMkLst>
        </pc:picChg>
        <pc:picChg chg="mod">
          <ac:chgData name="문지수" userId="ed72ea8a-b877-4d2a-952e-14569ea94435" providerId="ADAL" clId="{32EECE31-BB70-674B-95EA-93D43381F195}" dt="2020-02-19T11:18:39.012" v="20932" actId="1076"/>
          <ac:picMkLst>
            <pc:docMk/>
            <pc:sldMk cId="2896549558" sldId="336"/>
            <ac:picMk id="26" creationId="{63C941FC-C723-F04C-B46D-10945DCFB0C7}"/>
          </ac:picMkLst>
        </pc:picChg>
        <pc:cxnChg chg="del mod">
          <ac:chgData name="문지수" userId="ed72ea8a-b877-4d2a-952e-14569ea94435" providerId="ADAL" clId="{32EECE31-BB70-674B-95EA-93D43381F195}" dt="2020-02-11T11:02:29.909" v="767" actId="478"/>
          <ac:cxnSpMkLst>
            <pc:docMk/>
            <pc:sldMk cId="2896549558" sldId="336"/>
            <ac:cxnSpMk id="33" creationId="{F63BAA37-ECFC-C948-ADF3-6370EA446750}"/>
          </ac:cxnSpMkLst>
        </pc:cxnChg>
        <pc:cxnChg chg="del mod">
          <ac:chgData name="문지수" userId="ed72ea8a-b877-4d2a-952e-14569ea94435" providerId="ADAL" clId="{32EECE31-BB70-674B-95EA-93D43381F195}" dt="2020-02-19T11:16:16.243" v="20913" actId="478"/>
          <ac:cxnSpMkLst>
            <pc:docMk/>
            <pc:sldMk cId="2896549558" sldId="336"/>
            <ac:cxnSpMk id="34" creationId="{FEEDBE0C-097D-5B44-A73E-FBCA19B8B10A}"/>
          </ac:cxnSpMkLst>
        </pc:cxnChg>
        <pc:cxnChg chg="add del mod">
          <ac:chgData name="문지수" userId="ed72ea8a-b877-4d2a-952e-14569ea94435" providerId="ADAL" clId="{32EECE31-BB70-674B-95EA-93D43381F195}" dt="2020-02-19T11:16:16.243" v="20913" actId="478"/>
          <ac:cxnSpMkLst>
            <pc:docMk/>
            <pc:sldMk cId="2896549558" sldId="336"/>
            <ac:cxnSpMk id="36" creationId="{EE315288-459B-6548-82F3-40101D4E4694}"/>
          </ac:cxnSpMkLst>
        </pc:cxnChg>
      </pc:sldChg>
      <pc:sldChg chg="addSp modSp del">
        <pc:chgData name="문지수" userId="ed72ea8a-b877-4d2a-952e-14569ea94435" providerId="ADAL" clId="{32EECE31-BB70-674B-95EA-93D43381F195}" dt="2020-02-17T06:22:13.269" v="13780" actId="2696"/>
        <pc:sldMkLst>
          <pc:docMk/>
          <pc:sldMk cId="467541854" sldId="337"/>
        </pc:sldMkLst>
        <pc:spChg chg="mod">
          <ac:chgData name="문지수" userId="ed72ea8a-b877-4d2a-952e-14569ea94435" providerId="ADAL" clId="{32EECE31-BB70-674B-95EA-93D43381F195}" dt="2020-02-11T12:45:15.972" v="3119" actId="1036"/>
          <ac:spMkLst>
            <pc:docMk/>
            <pc:sldMk cId="467541854" sldId="337"/>
            <ac:spMk id="24" creationId="{C3C06335-D588-4EB1-B713-29F6A4DF9A0D}"/>
          </ac:spMkLst>
        </pc:spChg>
        <pc:spChg chg="mod">
          <ac:chgData name="문지수" userId="ed72ea8a-b877-4d2a-952e-14569ea94435" providerId="ADAL" clId="{32EECE31-BB70-674B-95EA-93D43381F195}" dt="2020-02-11T12:45:13.698" v="3111" actId="1038"/>
          <ac:spMkLst>
            <pc:docMk/>
            <pc:sldMk cId="467541854" sldId="337"/>
            <ac:spMk id="25" creationId="{53AAF022-DB40-4B88-A083-E175F185E699}"/>
          </ac:spMkLst>
        </pc:spChg>
        <pc:spChg chg="mod">
          <ac:chgData name="문지수" userId="ed72ea8a-b877-4d2a-952e-14569ea94435" providerId="ADAL" clId="{32EECE31-BB70-674B-95EA-93D43381F195}" dt="2020-02-11T12:45:30.550" v="3123" actId="1076"/>
          <ac:spMkLst>
            <pc:docMk/>
            <pc:sldMk cId="467541854" sldId="337"/>
            <ac:spMk id="29" creationId="{7EACE5FB-B8FD-4FE3-8118-6ECCFAA875A3}"/>
          </ac:spMkLst>
        </pc:spChg>
        <pc:spChg chg="mod">
          <ac:chgData name="문지수" userId="ed72ea8a-b877-4d2a-952e-14569ea94435" providerId="ADAL" clId="{32EECE31-BB70-674B-95EA-93D43381F195}" dt="2020-02-11T12:45:26.661" v="3122" actId="1076"/>
          <ac:spMkLst>
            <pc:docMk/>
            <pc:sldMk cId="467541854" sldId="337"/>
            <ac:spMk id="30" creationId="{CA103B84-D7E8-4391-8EA0-52DD258E979A}"/>
          </ac:spMkLst>
        </pc:spChg>
        <pc:spChg chg="mod">
          <ac:chgData name="문지수" userId="ed72ea8a-b877-4d2a-952e-14569ea94435" providerId="ADAL" clId="{32EECE31-BB70-674B-95EA-93D43381F195}" dt="2020-02-11T12:45:09.501" v="3107" actId="1076"/>
          <ac:spMkLst>
            <pc:docMk/>
            <pc:sldMk cId="467541854" sldId="337"/>
            <ac:spMk id="34" creationId="{421A08F9-A4A6-5449-A61B-D10F5DEDDE31}"/>
          </ac:spMkLst>
        </pc:spChg>
        <pc:spChg chg="mod">
          <ac:chgData name="문지수" userId="ed72ea8a-b877-4d2a-952e-14569ea94435" providerId="ADAL" clId="{32EECE31-BB70-674B-95EA-93D43381F195}" dt="2020-02-11T12:45:23.326" v="3121" actId="1076"/>
          <ac:spMkLst>
            <pc:docMk/>
            <pc:sldMk cId="467541854" sldId="337"/>
            <ac:spMk id="38" creationId="{DD2FFBFA-75FF-874F-A657-17CD5F0050F0}"/>
          </ac:spMkLst>
        </pc:spChg>
        <pc:spChg chg="mod">
          <ac:chgData name="문지수" userId="ed72ea8a-b877-4d2a-952e-14569ea94435" providerId="ADAL" clId="{32EECE31-BB70-674B-95EA-93D43381F195}" dt="2020-02-11T12:45:19.586" v="3120" actId="1076"/>
          <ac:spMkLst>
            <pc:docMk/>
            <pc:sldMk cId="467541854" sldId="337"/>
            <ac:spMk id="45" creationId="{9A835866-15E6-DC4B-9E89-A3ECFD2AAC18}"/>
          </ac:spMkLst>
        </pc:spChg>
        <pc:spChg chg="add mod">
          <ac:chgData name="문지수" userId="ed72ea8a-b877-4d2a-952e-14569ea94435" providerId="ADAL" clId="{32EECE31-BB70-674B-95EA-93D43381F195}" dt="2020-02-11T12:45:45.660" v="3125" actId="1076"/>
          <ac:spMkLst>
            <pc:docMk/>
            <pc:sldMk cId="467541854" sldId="337"/>
            <ac:spMk id="55" creationId="{CC244339-F927-CD47-88F5-2A0B3F420C26}"/>
          </ac:spMkLst>
        </pc:spChg>
        <pc:spChg chg="add mod">
          <ac:chgData name="문지수" userId="ed72ea8a-b877-4d2a-952e-14569ea94435" providerId="ADAL" clId="{32EECE31-BB70-674B-95EA-93D43381F195}" dt="2020-02-11T12:45:53.876" v="3127" actId="1076"/>
          <ac:spMkLst>
            <pc:docMk/>
            <pc:sldMk cId="467541854" sldId="337"/>
            <ac:spMk id="57" creationId="{EA76F14B-5610-EF43-AAEE-068ECFEF1739}"/>
          </ac:spMkLst>
        </pc:spChg>
        <pc:spChg chg="add mod">
          <ac:chgData name="문지수" userId="ed72ea8a-b877-4d2a-952e-14569ea94435" providerId="ADAL" clId="{32EECE31-BB70-674B-95EA-93D43381F195}" dt="2020-02-11T12:46:00.453" v="3129" actId="1076"/>
          <ac:spMkLst>
            <pc:docMk/>
            <pc:sldMk cId="467541854" sldId="337"/>
            <ac:spMk id="58" creationId="{5086F0BE-5884-454E-99A9-0434637D3D6F}"/>
          </ac:spMkLst>
        </pc:spChg>
        <pc:cxnChg chg="mod">
          <ac:chgData name="문지수" userId="ed72ea8a-b877-4d2a-952e-14569ea94435" providerId="ADAL" clId="{32EECE31-BB70-674B-95EA-93D43381F195}" dt="2020-02-11T12:45:15.972" v="3119" actId="1036"/>
          <ac:cxnSpMkLst>
            <pc:docMk/>
            <pc:sldMk cId="467541854" sldId="337"/>
            <ac:cxnSpMk id="31" creationId="{070869EB-6225-44FA-A16B-AFE5684D6CD8}"/>
          </ac:cxnSpMkLst>
        </pc:cxnChg>
        <pc:cxnChg chg="mod">
          <ac:chgData name="문지수" userId="ed72ea8a-b877-4d2a-952e-14569ea94435" providerId="ADAL" clId="{32EECE31-BB70-674B-95EA-93D43381F195}" dt="2020-02-11T12:45:45.660" v="3125" actId="1076"/>
          <ac:cxnSpMkLst>
            <pc:docMk/>
            <pc:sldMk cId="467541854" sldId="337"/>
            <ac:cxnSpMk id="35" creationId="{436135B3-A24A-E041-8D72-0BDD94578243}"/>
          </ac:cxnSpMkLst>
        </pc:cxnChg>
        <pc:cxnChg chg="mod">
          <ac:chgData name="문지수" userId="ed72ea8a-b877-4d2a-952e-14569ea94435" providerId="ADAL" clId="{32EECE31-BB70-674B-95EA-93D43381F195}" dt="2020-02-11T12:45:13.698" v="3111" actId="1038"/>
          <ac:cxnSpMkLst>
            <pc:docMk/>
            <pc:sldMk cId="467541854" sldId="337"/>
            <ac:cxnSpMk id="42" creationId="{0845BE5D-23C8-1B48-912C-E88F0AA7B80D}"/>
          </ac:cxnSpMkLst>
        </pc:cxnChg>
        <pc:cxnChg chg="add mod">
          <ac:chgData name="문지수" userId="ed72ea8a-b877-4d2a-952e-14569ea94435" providerId="ADAL" clId="{32EECE31-BB70-674B-95EA-93D43381F195}" dt="2020-02-11T12:45:49.963" v="3126" actId="14100"/>
          <ac:cxnSpMkLst>
            <pc:docMk/>
            <pc:sldMk cId="467541854" sldId="337"/>
            <ac:cxnSpMk id="73" creationId="{46117ED7-3FE2-744C-87E7-934BB8A37F8E}"/>
          </ac:cxnSpMkLst>
        </pc:cxnChg>
      </pc:sldChg>
      <pc:sldChg chg="addSp delSp modSp add">
        <pc:chgData name="문지수" userId="ed72ea8a-b877-4d2a-952e-14569ea94435" providerId="ADAL" clId="{32EECE31-BB70-674B-95EA-93D43381F195}" dt="2020-02-17T16:13:17.135" v="20510" actId="20577"/>
        <pc:sldMkLst>
          <pc:docMk/>
          <pc:sldMk cId="4230147290" sldId="338"/>
        </pc:sldMkLst>
        <pc:spChg chg="del mod">
          <ac:chgData name="문지수" userId="ed72ea8a-b877-4d2a-952e-14569ea94435" providerId="ADAL" clId="{32EECE31-BB70-674B-95EA-93D43381F195}" dt="2020-02-11T12:24:50.795" v="2418"/>
          <ac:spMkLst>
            <pc:docMk/>
            <pc:sldMk cId="4230147290" sldId="338"/>
            <ac:spMk id="3" creationId="{833D06BC-BDE2-4435-8E24-AC86442FFC1D}"/>
          </ac:spMkLst>
        </pc:spChg>
        <pc:spChg chg="del">
          <ac:chgData name="문지수" userId="ed72ea8a-b877-4d2a-952e-14569ea94435" providerId="ADAL" clId="{32EECE31-BB70-674B-95EA-93D43381F195}" dt="2020-02-17T10:45:10.240" v="18380" actId="478"/>
          <ac:spMkLst>
            <pc:docMk/>
            <pc:sldMk cId="4230147290" sldId="338"/>
            <ac:spMk id="3" creationId="{930E6487-01CC-4393-BDD9-F61D0F535AEC}"/>
          </ac:spMkLst>
        </pc:spChg>
        <pc:spChg chg="mod">
          <ac:chgData name="문지수" userId="ed72ea8a-b877-4d2a-952e-14569ea94435" providerId="ADAL" clId="{32EECE31-BB70-674B-95EA-93D43381F195}" dt="2020-02-17T16:13:17.135" v="20510" actId="20577"/>
          <ac:spMkLst>
            <pc:docMk/>
            <pc:sldMk cId="4230147290" sldId="338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7T11:09:02.257" v="18930" actId="20577"/>
          <ac:spMkLst>
            <pc:docMk/>
            <pc:sldMk cId="4230147290" sldId="338"/>
            <ac:spMk id="9" creationId="{228549B4-D68A-9146-B89A-EF97FF5C8EFA}"/>
          </ac:spMkLst>
        </pc:spChg>
        <pc:spChg chg="mod">
          <ac:chgData name="문지수" userId="ed72ea8a-b877-4d2a-952e-14569ea94435" providerId="ADAL" clId="{32EECE31-BB70-674B-95EA-93D43381F195}" dt="2020-02-17T10:47:38.601" v="18433" actId="1076"/>
          <ac:spMkLst>
            <pc:docMk/>
            <pc:sldMk cId="4230147290" sldId="338"/>
            <ac:spMk id="21" creationId="{CB2FD6C8-BCEB-4B8A-A475-C0A56DAF5880}"/>
          </ac:spMkLst>
        </pc:spChg>
        <pc:spChg chg="del mod">
          <ac:chgData name="문지수" userId="ed72ea8a-b877-4d2a-952e-14569ea94435" providerId="ADAL" clId="{32EECE31-BB70-674B-95EA-93D43381F195}" dt="2020-02-17T10:47:33.913" v="18432" actId="478"/>
          <ac:spMkLst>
            <pc:docMk/>
            <pc:sldMk cId="4230147290" sldId="338"/>
            <ac:spMk id="22" creationId="{0D422E51-341A-4EA5-BD49-B90A4B1D7811}"/>
          </ac:spMkLst>
        </pc:spChg>
        <pc:spChg chg="del">
          <ac:chgData name="문지수" userId="ed72ea8a-b877-4d2a-952e-14569ea94435" providerId="ADAL" clId="{32EECE31-BB70-674B-95EA-93D43381F195}" dt="2020-02-11T12:30:40.665" v="2435" actId="478"/>
          <ac:spMkLst>
            <pc:docMk/>
            <pc:sldMk cId="4230147290" sldId="338"/>
            <ac:spMk id="23" creationId="{F62B8B48-02D3-4676-9111-83033B7BE2CE}"/>
          </ac:spMkLst>
        </pc:spChg>
        <pc:spChg chg="del mod">
          <ac:chgData name="문지수" userId="ed72ea8a-b877-4d2a-952e-14569ea94435" providerId="ADAL" clId="{32EECE31-BB70-674B-95EA-93D43381F195}" dt="2020-02-17T10:45:29.224" v="18387" actId="478"/>
          <ac:spMkLst>
            <pc:docMk/>
            <pc:sldMk cId="4230147290" sldId="338"/>
            <ac:spMk id="26" creationId="{BC554493-C8E1-43C9-BA75-B9E6F23C566A}"/>
          </ac:spMkLst>
        </pc:spChg>
        <pc:spChg chg="del">
          <ac:chgData name="문지수" userId="ed72ea8a-b877-4d2a-952e-14569ea94435" providerId="ADAL" clId="{32EECE31-BB70-674B-95EA-93D43381F195}" dt="2020-02-17T10:45:10.240" v="18380" actId="478"/>
          <ac:spMkLst>
            <pc:docMk/>
            <pc:sldMk cId="4230147290" sldId="338"/>
            <ac:spMk id="27" creationId="{5BB529E3-46A5-4D38-927B-3CFC70BC8394}"/>
          </ac:spMkLst>
        </pc:spChg>
        <pc:spChg chg="del">
          <ac:chgData name="문지수" userId="ed72ea8a-b877-4d2a-952e-14569ea94435" providerId="ADAL" clId="{32EECE31-BB70-674B-95EA-93D43381F195}" dt="2020-02-17T10:45:29.224" v="18387" actId="478"/>
          <ac:spMkLst>
            <pc:docMk/>
            <pc:sldMk cId="4230147290" sldId="338"/>
            <ac:spMk id="28" creationId="{2649F98F-E46E-4173-BAC2-3FAE4E8389F5}"/>
          </ac:spMkLst>
        </pc:spChg>
        <pc:spChg chg="del">
          <ac:chgData name="문지수" userId="ed72ea8a-b877-4d2a-952e-14569ea94435" providerId="ADAL" clId="{32EECE31-BB70-674B-95EA-93D43381F195}" dt="2020-02-17T10:45:26.266" v="18386" actId="478"/>
          <ac:spMkLst>
            <pc:docMk/>
            <pc:sldMk cId="4230147290" sldId="338"/>
            <ac:spMk id="29" creationId="{F702B6F1-372E-4C17-B75B-AFA2E8E3B628}"/>
          </ac:spMkLst>
        </pc:spChg>
        <pc:spChg chg="mod">
          <ac:chgData name="문지수" userId="ed72ea8a-b877-4d2a-952e-14569ea94435" providerId="ADAL" clId="{32EECE31-BB70-674B-95EA-93D43381F195}" dt="2020-02-17T10:47:43.983" v="18435" actId="1076"/>
          <ac:spMkLst>
            <pc:docMk/>
            <pc:sldMk cId="4230147290" sldId="338"/>
            <ac:spMk id="38" creationId="{DD2FFBFA-75FF-874F-A657-17CD5F0050F0}"/>
          </ac:spMkLst>
        </pc:spChg>
        <pc:spChg chg="del mod">
          <ac:chgData name="문지수" userId="ed72ea8a-b877-4d2a-952e-14569ea94435" providerId="ADAL" clId="{32EECE31-BB70-674B-95EA-93D43381F195}" dt="2020-02-17T10:45:26.266" v="18386" actId="478"/>
          <ac:spMkLst>
            <pc:docMk/>
            <pc:sldMk cId="4230147290" sldId="338"/>
            <ac:spMk id="45" creationId="{9A835866-15E6-DC4B-9E89-A3ECFD2AAC18}"/>
          </ac:spMkLst>
        </pc:spChg>
        <pc:spChg chg="del">
          <ac:chgData name="문지수" userId="ed72ea8a-b877-4d2a-952e-14569ea94435" providerId="ADAL" clId="{32EECE31-BB70-674B-95EA-93D43381F195}" dt="2020-02-11T12:30:46.914" v="2438" actId="478"/>
          <ac:spMkLst>
            <pc:docMk/>
            <pc:sldMk cId="4230147290" sldId="338"/>
            <ac:spMk id="49" creationId="{FAB01EC8-40CF-2047-98BF-B69AA8DD1A6B}"/>
          </ac:spMkLst>
        </pc:spChg>
        <pc:graphicFrameChg chg="add del mod">
          <ac:chgData name="문지수" userId="ed72ea8a-b877-4d2a-952e-14569ea94435" providerId="ADAL" clId="{32EECE31-BB70-674B-95EA-93D43381F195}" dt="2020-02-17T10:46:39.815" v="18393" actId="478"/>
          <ac:graphicFrameMkLst>
            <pc:docMk/>
            <pc:sldMk cId="4230147290" sldId="338"/>
            <ac:graphicFrameMk id="39" creationId="{7D766A1B-64EA-7648-8366-EFF1CDEED02C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7T10:47:47.501" v="18436" actId="1076"/>
          <ac:graphicFrameMkLst>
            <pc:docMk/>
            <pc:sldMk cId="4230147290" sldId="338"/>
            <ac:graphicFrameMk id="40" creationId="{4165FA37-3109-B141-BE66-0D43A0E9A597}"/>
          </ac:graphicFrameMkLst>
        </pc:graphicFrameChg>
        <pc:cxnChg chg="mod">
          <ac:chgData name="문지수" userId="ed72ea8a-b877-4d2a-952e-14569ea94435" providerId="ADAL" clId="{32EECE31-BB70-674B-95EA-93D43381F195}" dt="2020-02-17T10:47:40.909" v="18434" actId="14100"/>
          <ac:cxnSpMkLst>
            <pc:docMk/>
            <pc:sldMk cId="4230147290" sldId="338"/>
            <ac:cxnSpMk id="8" creationId="{F56C9C82-8D05-4AA8-919E-D175C3AFB500}"/>
          </ac:cxnSpMkLst>
        </pc:cxnChg>
        <pc:cxnChg chg="mod">
          <ac:chgData name="문지수" userId="ed72ea8a-b877-4d2a-952e-14569ea94435" providerId="ADAL" clId="{32EECE31-BB70-674B-95EA-93D43381F195}" dt="2020-02-17T10:47:38.601" v="18433" actId="1076"/>
          <ac:cxnSpMkLst>
            <pc:docMk/>
            <pc:sldMk cId="4230147290" sldId="338"/>
            <ac:cxnSpMk id="11" creationId="{2FFF7AF5-E318-43E4-9840-1B04C56A4888}"/>
          </ac:cxnSpMkLst>
        </pc:cxnChg>
        <pc:cxnChg chg="del mod">
          <ac:chgData name="문지수" userId="ed72ea8a-b877-4d2a-952e-14569ea94435" providerId="ADAL" clId="{32EECE31-BB70-674B-95EA-93D43381F195}" dt="2020-02-11T12:30:42.099" v="2436" actId="478"/>
          <ac:cxnSpMkLst>
            <pc:docMk/>
            <pc:sldMk cId="4230147290" sldId="338"/>
            <ac:cxnSpMk id="19" creationId="{3CAFC0B4-FFA9-46D7-8737-C418D99FFEAD}"/>
          </ac:cxnSpMkLst>
        </pc:cxnChg>
        <pc:cxnChg chg="del">
          <ac:chgData name="문지수" userId="ed72ea8a-b877-4d2a-952e-14569ea94435" providerId="ADAL" clId="{32EECE31-BB70-674B-95EA-93D43381F195}" dt="2020-02-17T10:45:15.668" v="18382" actId="478"/>
          <ac:cxnSpMkLst>
            <pc:docMk/>
            <pc:sldMk cId="4230147290" sldId="338"/>
            <ac:cxnSpMk id="30" creationId="{9CFB6B63-E5FE-46FD-AA45-A5A3FECD8746}"/>
          </ac:cxnSpMkLst>
        </pc:cxnChg>
        <pc:cxnChg chg="del">
          <ac:chgData name="문지수" userId="ed72ea8a-b877-4d2a-952e-14569ea94435" providerId="ADAL" clId="{32EECE31-BB70-674B-95EA-93D43381F195}" dt="2020-02-17T10:45:10.240" v="18380" actId="478"/>
          <ac:cxnSpMkLst>
            <pc:docMk/>
            <pc:sldMk cId="4230147290" sldId="338"/>
            <ac:cxnSpMk id="31" creationId="{67B69834-1795-4CE6-803A-D582A8385571}"/>
          </ac:cxnSpMkLst>
        </pc:cxnChg>
        <pc:cxnChg chg="mod">
          <ac:chgData name="문지수" userId="ed72ea8a-b877-4d2a-952e-14569ea94435" providerId="ADAL" clId="{32EECE31-BB70-674B-95EA-93D43381F195}" dt="2020-02-17T10:47:33.913" v="18432" actId="478"/>
          <ac:cxnSpMkLst>
            <pc:docMk/>
            <pc:sldMk cId="4230147290" sldId="338"/>
            <ac:cxnSpMk id="50" creationId="{D1FC7B19-37B3-5F46-84C9-296809B83E4E}"/>
          </ac:cxnSpMkLst>
        </pc:cxnChg>
      </pc:sldChg>
      <pc:sldChg chg="addSp delSp modSp ord">
        <pc:chgData name="문지수" userId="ed72ea8a-b877-4d2a-952e-14569ea94435" providerId="ADAL" clId="{32EECE31-BB70-674B-95EA-93D43381F195}" dt="2020-02-11T13:14:11.552" v="3568"/>
        <pc:sldMkLst>
          <pc:docMk/>
          <pc:sldMk cId="517331998" sldId="339"/>
        </pc:sldMkLst>
        <pc:spChg chg="mod">
          <ac:chgData name="문지수" userId="ed72ea8a-b877-4d2a-952e-14569ea94435" providerId="ADAL" clId="{32EECE31-BB70-674B-95EA-93D43381F195}" dt="2020-02-11T12:02:28.158" v="1679" actId="1076"/>
          <ac:spMkLst>
            <pc:docMk/>
            <pc:sldMk cId="517331998" sldId="339"/>
            <ac:spMk id="2" creationId="{FD13C13E-97CB-4A4A-94B9-DFF6D587F78E}"/>
          </ac:spMkLst>
        </pc:spChg>
        <pc:spChg chg="mod">
          <ac:chgData name="문지수" userId="ed72ea8a-b877-4d2a-952e-14569ea94435" providerId="ADAL" clId="{32EECE31-BB70-674B-95EA-93D43381F195}" dt="2020-02-11T11:56:40.463" v="1408" actId="20577"/>
          <ac:spMkLst>
            <pc:docMk/>
            <pc:sldMk cId="517331998" sldId="339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1T11:56:34.869" v="1376" actId="478"/>
          <ac:spMkLst>
            <pc:docMk/>
            <pc:sldMk cId="517331998" sldId="339"/>
            <ac:spMk id="19" creationId="{0BB97765-4A1D-D84C-8151-89B45095D747}"/>
          </ac:spMkLst>
        </pc:spChg>
        <pc:spChg chg="mod">
          <ac:chgData name="문지수" userId="ed72ea8a-b877-4d2a-952e-14569ea94435" providerId="ADAL" clId="{32EECE31-BB70-674B-95EA-93D43381F195}" dt="2020-02-11T12:02:32.214" v="1681" actId="1076"/>
          <ac:spMkLst>
            <pc:docMk/>
            <pc:sldMk cId="517331998" sldId="339"/>
            <ac:spMk id="21" creationId="{95C44583-A17F-6C45-82D3-81566FD1EF3D}"/>
          </ac:spMkLst>
        </pc:spChg>
        <pc:picChg chg="add mod">
          <ac:chgData name="문지수" userId="ed72ea8a-b877-4d2a-952e-14569ea94435" providerId="ADAL" clId="{32EECE31-BB70-674B-95EA-93D43381F195}" dt="2020-02-11T12:02:29.687" v="1680" actId="1076"/>
          <ac:picMkLst>
            <pc:docMk/>
            <pc:sldMk cId="517331998" sldId="339"/>
            <ac:picMk id="6" creationId="{33609AF8-8D84-7744-BE5F-7BADD041DBCE}"/>
          </ac:picMkLst>
        </pc:picChg>
        <pc:picChg chg="add mod">
          <ac:chgData name="문지수" userId="ed72ea8a-b877-4d2a-952e-14569ea94435" providerId="ADAL" clId="{32EECE31-BB70-674B-95EA-93D43381F195}" dt="2020-02-11T12:02:33.908" v="1682" actId="1076"/>
          <ac:picMkLst>
            <pc:docMk/>
            <pc:sldMk cId="517331998" sldId="339"/>
            <ac:picMk id="8" creationId="{C719053B-C15E-5743-B5A1-4DB4AE3747EC}"/>
          </ac:picMkLst>
        </pc:picChg>
        <pc:picChg chg="del">
          <ac:chgData name="문지수" userId="ed72ea8a-b877-4d2a-952e-14569ea94435" providerId="ADAL" clId="{32EECE31-BB70-674B-95EA-93D43381F195}" dt="2020-02-11T11:56:32.481" v="1374" actId="478"/>
          <ac:picMkLst>
            <pc:docMk/>
            <pc:sldMk cId="517331998" sldId="339"/>
            <ac:picMk id="17" creationId="{45E8B47A-3885-1F4B-958E-CC6725999FA8}"/>
          </ac:picMkLst>
        </pc:picChg>
        <pc:picChg chg="del">
          <ac:chgData name="문지수" userId="ed72ea8a-b877-4d2a-952e-14569ea94435" providerId="ADAL" clId="{32EECE31-BB70-674B-95EA-93D43381F195}" dt="2020-02-11T11:56:33.550" v="1375" actId="478"/>
          <ac:picMkLst>
            <pc:docMk/>
            <pc:sldMk cId="517331998" sldId="339"/>
            <ac:picMk id="18" creationId="{A89EAB96-04CC-C841-80A3-1477A4E83999}"/>
          </ac:picMkLst>
        </pc:picChg>
      </pc:sldChg>
      <pc:sldChg chg="add del">
        <pc:chgData name="문지수" userId="ed72ea8a-b877-4d2a-952e-14569ea94435" providerId="ADAL" clId="{32EECE31-BB70-674B-95EA-93D43381F195}" dt="2020-02-11T11:44:17.872" v="1370" actId="2696"/>
        <pc:sldMkLst>
          <pc:docMk/>
          <pc:sldMk cId="1246828238" sldId="340"/>
        </pc:sldMkLst>
      </pc:sldChg>
      <pc:sldChg chg="modSp del">
        <pc:chgData name="문지수" userId="ed72ea8a-b877-4d2a-952e-14569ea94435" providerId="ADAL" clId="{32EECE31-BB70-674B-95EA-93D43381F195}" dt="2020-02-17T06:22:29.724" v="13781" actId="2696"/>
        <pc:sldMkLst>
          <pc:docMk/>
          <pc:sldMk cId="3045247190" sldId="340"/>
        </pc:sldMkLst>
        <pc:spChg chg="mod">
          <ac:chgData name="문지수" userId="ed72ea8a-b877-4d2a-952e-14569ea94435" providerId="ADAL" clId="{32EECE31-BB70-674B-95EA-93D43381F195}" dt="2020-02-11T12:51:07.719" v="3143" actId="20577"/>
          <ac:spMkLst>
            <pc:docMk/>
            <pc:sldMk cId="3045247190" sldId="340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1T12:58:55.725" v="3402" actId="2711"/>
          <ac:spMkLst>
            <pc:docMk/>
            <pc:sldMk cId="3045247190" sldId="340"/>
            <ac:spMk id="23" creationId="{F62B8B48-02D3-4676-9111-83033B7BE2CE}"/>
          </ac:spMkLst>
        </pc:spChg>
        <pc:spChg chg="mod">
          <ac:chgData name="문지수" userId="ed72ea8a-b877-4d2a-952e-14569ea94435" providerId="ADAL" clId="{32EECE31-BB70-674B-95EA-93D43381F195}" dt="2020-02-11T13:01:16.100" v="3518" actId="20577"/>
          <ac:spMkLst>
            <pc:docMk/>
            <pc:sldMk cId="3045247190" sldId="340"/>
            <ac:spMk id="26" creationId="{BC554493-C8E1-43C9-BA75-B9E6F23C566A}"/>
          </ac:spMkLst>
        </pc:spChg>
        <pc:spChg chg="mod">
          <ac:chgData name="문지수" userId="ed72ea8a-b877-4d2a-952e-14569ea94435" providerId="ADAL" clId="{32EECE31-BB70-674B-95EA-93D43381F195}" dt="2020-02-11T12:58:55.725" v="3402" actId="2711"/>
          <ac:spMkLst>
            <pc:docMk/>
            <pc:sldMk cId="3045247190" sldId="340"/>
            <ac:spMk id="36" creationId="{ABCC6E54-7ABA-4393-9DB2-A59854112B2C}"/>
          </ac:spMkLst>
        </pc:spChg>
        <pc:spChg chg="mod">
          <ac:chgData name="문지수" userId="ed72ea8a-b877-4d2a-952e-14569ea94435" providerId="ADAL" clId="{32EECE31-BB70-674B-95EA-93D43381F195}" dt="2020-02-11T12:57:49.689" v="3392" actId="1076"/>
          <ac:spMkLst>
            <pc:docMk/>
            <pc:sldMk cId="3045247190" sldId="340"/>
            <ac:spMk id="40" creationId="{D26619AD-8FE3-47E6-9F32-38EC6A698EFC}"/>
          </ac:spMkLst>
        </pc:spChg>
        <pc:spChg chg="mod">
          <ac:chgData name="문지수" userId="ed72ea8a-b877-4d2a-952e-14569ea94435" providerId="ADAL" clId="{32EECE31-BB70-674B-95EA-93D43381F195}" dt="2020-02-11T12:58:14.220" v="3398" actId="1076"/>
          <ac:spMkLst>
            <pc:docMk/>
            <pc:sldMk cId="3045247190" sldId="340"/>
            <ac:spMk id="45" creationId="{9A835866-15E6-DC4B-9E89-A3ECFD2AAC18}"/>
          </ac:spMkLst>
        </pc:spChg>
        <pc:cxnChg chg="mod">
          <ac:chgData name="문지수" userId="ed72ea8a-b877-4d2a-952e-14569ea94435" providerId="ADAL" clId="{32EECE31-BB70-674B-95EA-93D43381F195}" dt="2020-02-11T12:58:09.743" v="3397" actId="1076"/>
          <ac:cxnSpMkLst>
            <pc:docMk/>
            <pc:sldMk cId="3045247190" sldId="340"/>
            <ac:cxnSpMk id="37" creationId="{289FC9F4-1409-4D4E-913B-C3A8B24BD45D}"/>
          </ac:cxnSpMkLst>
        </pc:cxnChg>
        <pc:cxnChg chg="mod">
          <ac:chgData name="문지수" userId="ed72ea8a-b877-4d2a-952e-14569ea94435" providerId="ADAL" clId="{32EECE31-BB70-674B-95EA-93D43381F195}" dt="2020-02-11T12:58:09.743" v="3397" actId="1076"/>
          <ac:cxnSpMkLst>
            <pc:docMk/>
            <pc:sldMk cId="3045247190" sldId="340"/>
            <ac:cxnSpMk id="39" creationId="{72C42B0F-3BCE-4B83-A688-D8677773D748}"/>
          </ac:cxnSpMkLst>
        </pc:cxnChg>
      </pc:sldChg>
      <pc:sldChg chg="modSp del">
        <pc:chgData name="문지수" userId="ed72ea8a-b877-4d2a-952e-14569ea94435" providerId="ADAL" clId="{32EECE31-BB70-674B-95EA-93D43381F195}" dt="2020-02-17T06:22:29.854" v="13782" actId="2696"/>
        <pc:sldMkLst>
          <pc:docMk/>
          <pc:sldMk cId="796228013" sldId="342"/>
        </pc:sldMkLst>
        <pc:spChg chg="mod">
          <ac:chgData name="문지수" userId="ed72ea8a-b877-4d2a-952e-14569ea94435" providerId="ADAL" clId="{32EECE31-BB70-674B-95EA-93D43381F195}" dt="2020-02-11T12:57:39.492" v="3391" actId="255"/>
          <ac:spMkLst>
            <pc:docMk/>
            <pc:sldMk cId="796228013" sldId="342"/>
            <ac:spMk id="3" creationId="{833D06BC-BDE2-4435-8E24-AC86442FFC1D}"/>
          </ac:spMkLst>
        </pc:spChg>
        <pc:spChg chg="mod">
          <ac:chgData name="문지수" userId="ed72ea8a-b877-4d2a-952e-14569ea94435" providerId="ADAL" clId="{32EECE31-BB70-674B-95EA-93D43381F195}" dt="2020-02-11T12:51:03.708" v="3138" actId="20577"/>
          <ac:spMkLst>
            <pc:docMk/>
            <pc:sldMk cId="796228013" sldId="342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1T12:59:06.717" v="3403" actId="2711"/>
          <ac:spMkLst>
            <pc:docMk/>
            <pc:sldMk cId="796228013" sldId="342"/>
            <ac:spMk id="22" creationId="{0D422E51-341A-4EA5-BD49-B90A4B1D7811}"/>
          </ac:spMkLst>
        </pc:spChg>
        <pc:spChg chg="mod">
          <ac:chgData name="문지수" userId="ed72ea8a-b877-4d2a-952e-14569ea94435" providerId="ADAL" clId="{32EECE31-BB70-674B-95EA-93D43381F195}" dt="2020-02-11T12:59:06.717" v="3403" actId="2711"/>
          <ac:spMkLst>
            <pc:docMk/>
            <pc:sldMk cId="796228013" sldId="342"/>
            <ac:spMk id="23" creationId="{F62B8B48-02D3-4676-9111-83033B7BE2CE}"/>
          </ac:spMkLst>
        </pc:spChg>
        <pc:spChg chg="mod">
          <ac:chgData name="문지수" userId="ed72ea8a-b877-4d2a-952e-14569ea94435" providerId="ADAL" clId="{32EECE31-BB70-674B-95EA-93D43381F195}" dt="2020-02-11T12:53:32.557" v="3190" actId="114"/>
          <ac:spMkLst>
            <pc:docMk/>
            <pc:sldMk cId="796228013" sldId="342"/>
            <ac:spMk id="26" creationId="{BC554493-C8E1-43C9-BA75-B9E6F23C566A}"/>
          </ac:spMkLst>
        </pc:spChg>
      </pc:sldChg>
      <pc:sldChg chg="addSp delSp modSp add del ord">
        <pc:chgData name="문지수" userId="ed72ea8a-b877-4d2a-952e-14569ea94435" providerId="ADAL" clId="{32EECE31-BB70-674B-95EA-93D43381F195}" dt="2020-02-17T04:06:59.398" v="11398" actId="2696"/>
        <pc:sldMkLst>
          <pc:docMk/>
          <pc:sldMk cId="2273809093" sldId="343"/>
        </pc:sldMkLst>
        <pc:spChg chg="add mod">
          <ac:chgData name="문지수" userId="ed72ea8a-b877-4d2a-952e-14569ea94435" providerId="ADAL" clId="{32EECE31-BB70-674B-95EA-93D43381F195}" dt="2020-02-15T15:35:47.128" v="10940" actId="1076"/>
          <ac:spMkLst>
            <pc:docMk/>
            <pc:sldMk cId="2273809093" sldId="343"/>
            <ac:spMk id="4" creationId="{70103FA4-650D-774A-B1B1-9991DA4FF1BC}"/>
          </ac:spMkLst>
        </pc:spChg>
        <pc:spChg chg="mod">
          <ac:chgData name="문지수" userId="ed72ea8a-b877-4d2a-952e-14569ea94435" providerId="ADAL" clId="{32EECE31-BB70-674B-95EA-93D43381F195}" dt="2020-02-11T12:13:51.379" v="1835" actId="20577"/>
          <ac:spMkLst>
            <pc:docMk/>
            <pc:sldMk cId="2273809093" sldId="343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1T12:14:17.894" v="1868" actId="478"/>
          <ac:spMkLst>
            <pc:docMk/>
            <pc:sldMk cId="2273809093" sldId="343"/>
            <ac:spMk id="24" creationId="{0149D249-7684-634C-AF56-20C4FB70D223}"/>
          </ac:spMkLst>
        </pc:spChg>
        <pc:spChg chg="del">
          <ac:chgData name="문지수" userId="ed72ea8a-b877-4d2a-952e-14569ea94435" providerId="ADAL" clId="{32EECE31-BB70-674B-95EA-93D43381F195}" dt="2020-02-11T12:14:17.894" v="1868" actId="478"/>
          <ac:spMkLst>
            <pc:docMk/>
            <pc:sldMk cId="2273809093" sldId="343"/>
            <ac:spMk id="37" creationId="{85257E70-9410-3B4C-AD75-E5D6297D8C72}"/>
          </ac:spMkLst>
        </pc:spChg>
        <pc:spChg chg="del">
          <ac:chgData name="문지수" userId="ed72ea8a-b877-4d2a-952e-14569ea94435" providerId="ADAL" clId="{32EECE31-BB70-674B-95EA-93D43381F195}" dt="2020-02-11T13:15:06.279" v="3569" actId="478"/>
          <ac:spMkLst>
            <pc:docMk/>
            <pc:sldMk cId="2273809093" sldId="343"/>
            <ac:spMk id="39" creationId="{DE04FBC7-8480-114A-AE22-EE11C5EE3B33}"/>
          </ac:spMkLst>
        </pc:spChg>
        <pc:spChg chg="add mod">
          <ac:chgData name="문지수" userId="ed72ea8a-b877-4d2a-952e-14569ea94435" providerId="ADAL" clId="{32EECE31-BB70-674B-95EA-93D43381F195}" dt="2020-02-11T13:15:17.024" v="3571" actId="1076"/>
          <ac:spMkLst>
            <pc:docMk/>
            <pc:sldMk cId="2273809093" sldId="343"/>
            <ac:spMk id="41" creationId="{339ECC49-F88D-674D-B54A-1B2D846B2B23}"/>
          </ac:spMkLst>
        </pc:spChg>
        <pc:spChg chg="del">
          <ac:chgData name="문지수" userId="ed72ea8a-b877-4d2a-952e-14569ea94435" providerId="ADAL" clId="{32EECE31-BB70-674B-95EA-93D43381F195}" dt="2020-02-11T12:14:17.894" v="1868" actId="478"/>
          <ac:spMkLst>
            <pc:docMk/>
            <pc:sldMk cId="2273809093" sldId="343"/>
            <ac:spMk id="47" creationId="{C626D43A-5B34-2C4F-8806-73D1F7E47FE4}"/>
          </ac:spMkLst>
        </pc:spChg>
        <pc:spChg chg="del">
          <ac:chgData name="문지수" userId="ed72ea8a-b877-4d2a-952e-14569ea94435" providerId="ADAL" clId="{32EECE31-BB70-674B-95EA-93D43381F195}" dt="2020-02-11T12:14:20.034" v="1869" actId="478"/>
          <ac:spMkLst>
            <pc:docMk/>
            <pc:sldMk cId="2273809093" sldId="343"/>
            <ac:spMk id="48" creationId="{998FD05F-6D65-C748-B47E-F1C805248AB4}"/>
          </ac:spMkLst>
        </pc:spChg>
        <pc:grpChg chg="del">
          <ac:chgData name="문지수" userId="ed72ea8a-b877-4d2a-952e-14569ea94435" providerId="ADAL" clId="{32EECE31-BB70-674B-95EA-93D43381F195}" dt="2020-02-11T12:14:14.640" v="1867" actId="478"/>
          <ac:grpSpMkLst>
            <pc:docMk/>
            <pc:sldMk cId="2273809093" sldId="343"/>
            <ac:grpSpMk id="25" creationId="{379102DC-32EA-AA41-9212-1E1A97D5304E}"/>
          </ac:grpSpMkLst>
        </pc:grpChg>
        <pc:grpChg chg="del">
          <ac:chgData name="문지수" userId="ed72ea8a-b877-4d2a-952e-14569ea94435" providerId="ADAL" clId="{32EECE31-BB70-674B-95EA-93D43381F195}" dt="2020-02-11T12:14:14.640" v="1867" actId="478"/>
          <ac:grpSpMkLst>
            <pc:docMk/>
            <pc:sldMk cId="2273809093" sldId="343"/>
            <ac:grpSpMk id="40" creationId="{88AB530F-6D10-B34D-A3A2-2FCE66F5324A}"/>
          </ac:grpSpMkLst>
        </pc:grpChg>
        <pc:grpChg chg="del">
          <ac:chgData name="문지수" userId="ed72ea8a-b877-4d2a-952e-14569ea94435" providerId="ADAL" clId="{32EECE31-BB70-674B-95EA-93D43381F195}" dt="2020-02-11T12:14:14.640" v="1867" actId="478"/>
          <ac:grpSpMkLst>
            <pc:docMk/>
            <pc:sldMk cId="2273809093" sldId="343"/>
            <ac:grpSpMk id="44" creationId="{1095AB34-D0FB-454F-9C11-104259626A5B}"/>
          </ac:grpSpMkLst>
        </pc:grpChg>
        <pc:graphicFrameChg chg="add mod modGraphic">
          <ac:chgData name="문지수" userId="ed72ea8a-b877-4d2a-952e-14569ea94435" providerId="ADAL" clId="{32EECE31-BB70-674B-95EA-93D43381F195}" dt="2020-02-15T15:35:12.388" v="10934" actId="1076"/>
          <ac:graphicFrameMkLst>
            <pc:docMk/>
            <pc:sldMk cId="2273809093" sldId="343"/>
            <ac:graphicFrameMk id="2" creationId="{37218584-A85A-1449-A9F5-04B8F7B8FC2C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5T15:35:14.335" v="10935" actId="1076"/>
          <ac:graphicFrameMkLst>
            <pc:docMk/>
            <pc:sldMk cId="2273809093" sldId="343"/>
            <ac:graphicFrameMk id="3" creationId="{78EFDBEA-8F80-6646-B4C4-92B7CE7C6EEF}"/>
          </ac:graphicFrameMkLst>
        </pc:graphicFrameChg>
        <pc:graphicFrameChg chg="modGraphic">
          <ac:chgData name="문지수" userId="ed72ea8a-b877-4d2a-952e-14569ea94435" providerId="ADAL" clId="{32EECE31-BB70-674B-95EA-93D43381F195}" dt="2020-02-11T13:15:29.904" v="3573" actId="207"/>
          <ac:graphicFrameMkLst>
            <pc:docMk/>
            <pc:sldMk cId="2273809093" sldId="343"/>
            <ac:graphicFrameMk id="38" creationId="{2F47E87E-2FBE-DE46-B243-C859A6B8CD91}"/>
          </ac:graphicFrameMkLst>
        </pc:graphicFrameChg>
        <pc:picChg chg="add del mod">
          <ac:chgData name="문지수" userId="ed72ea8a-b877-4d2a-952e-14569ea94435" providerId="ADAL" clId="{32EECE31-BB70-674B-95EA-93D43381F195}" dt="2020-02-15T15:09:38.770" v="10248" actId="478"/>
          <ac:picMkLst>
            <pc:docMk/>
            <pc:sldMk cId="2273809093" sldId="343"/>
            <ac:picMk id="3" creationId="{83E98E25-C6E3-2A48-B777-A2DB7291954F}"/>
          </ac:picMkLst>
        </pc:picChg>
      </pc:sldChg>
      <pc:sldChg chg="addSp modSp">
        <pc:chgData name="문지수" userId="ed72ea8a-b877-4d2a-952e-14569ea94435" providerId="ADAL" clId="{32EECE31-BB70-674B-95EA-93D43381F195}" dt="2020-02-11T13:04:37.516" v="3562" actId="14100"/>
        <pc:sldMkLst>
          <pc:docMk/>
          <pc:sldMk cId="3192007479" sldId="344"/>
        </pc:sldMkLst>
        <pc:picChg chg="mod">
          <ac:chgData name="문지수" userId="ed72ea8a-b877-4d2a-952e-14569ea94435" providerId="ADAL" clId="{32EECE31-BB70-674B-95EA-93D43381F195}" dt="2020-02-11T13:04:19.263" v="3558" actId="1076"/>
          <ac:picMkLst>
            <pc:docMk/>
            <pc:sldMk cId="3192007479" sldId="344"/>
            <ac:picMk id="14" creationId="{3473B746-9FC6-4F22-ACED-DE487B58B52D}"/>
          </ac:picMkLst>
        </pc:picChg>
        <pc:picChg chg="mod">
          <ac:chgData name="문지수" userId="ed72ea8a-b877-4d2a-952e-14569ea94435" providerId="ADAL" clId="{32EECE31-BB70-674B-95EA-93D43381F195}" dt="2020-02-11T13:04:30.156" v="3561" actId="1076"/>
          <ac:picMkLst>
            <pc:docMk/>
            <pc:sldMk cId="3192007479" sldId="344"/>
            <ac:picMk id="15" creationId="{26CF5067-A7E6-48F5-A9A4-65A127DAEE1C}"/>
          </ac:picMkLst>
        </pc:picChg>
        <pc:cxnChg chg="add mod">
          <ac:chgData name="문지수" userId="ed72ea8a-b877-4d2a-952e-14569ea94435" providerId="ADAL" clId="{32EECE31-BB70-674B-95EA-93D43381F195}" dt="2020-02-11T13:04:37.516" v="3562" actId="14100"/>
          <ac:cxnSpMkLst>
            <pc:docMk/>
            <pc:sldMk cId="3192007479" sldId="344"/>
            <ac:cxnSpMk id="42" creationId="{8FAE4831-E81C-9F4F-852F-AE0D9351936C}"/>
          </ac:cxnSpMkLst>
        </pc:cxnChg>
      </pc:sldChg>
      <pc:sldChg chg="addSp delSp modSp add">
        <pc:chgData name="문지수" userId="ed72ea8a-b877-4d2a-952e-14569ea94435" providerId="ADAL" clId="{32EECE31-BB70-674B-95EA-93D43381F195}" dt="2020-02-17T09:55:12.932" v="13928" actId="20577"/>
        <pc:sldMkLst>
          <pc:docMk/>
          <pc:sldMk cId="2678349988" sldId="345"/>
        </pc:sldMkLst>
        <pc:spChg chg="del">
          <ac:chgData name="문지수" userId="ed72ea8a-b877-4d2a-952e-14569ea94435" providerId="ADAL" clId="{32EECE31-BB70-674B-95EA-93D43381F195}" dt="2020-02-11T13:19:01.057" v="3621" actId="478"/>
          <ac:spMkLst>
            <pc:docMk/>
            <pc:sldMk cId="2678349988" sldId="345"/>
            <ac:spMk id="2" creationId="{FD13C13E-97CB-4A4A-94B9-DFF6D587F78E}"/>
          </ac:spMkLst>
        </pc:spChg>
        <pc:spChg chg="mod">
          <ac:chgData name="문지수" userId="ed72ea8a-b877-4d2a-952e-14569ea94435" providerId="ADAL" clId="{32EECE31-BB70-674B-95EA-93D43381F195}" dt="2020-02-11T13:18:54.819" v="3620" actId="20577"/>
          <ac:spMkLst>
            <pc:docMk/>
            <pc:sldMk cId="2678349988" sldId="345"/>
            <ac:spMk id="5" creationId="{45EE962D-08DE-45E6-A14E-CD6DAC254383}"/>
          </ac:spMkLst>
        </pc:spChg>
        <pc:spChg chg="add mod">
          <ac:chgData name="문지수" userId="ed72ea8a-b877-4d2a-952e-14569ea94435" providerId="ADAL" clId="{32EECE31-BB70-674B-95EA-93D43381F195}" dt="2020-02-17T06:25:28.727" v="13895" actId="20577"/>
          <ac:spMkLst>
            <pc:docMk/>
            <pc:sldMk cId="2678349988" sldId="345"/>
            <ac:spMk id="20" creationId="{E81C65B3-36B2-024B-A866-26236C4173A6}"/>
          </ac:spMkLst>
        </pc:spChg>
        <pc:spChg chg="del">
          <ac:chgData name="문지수" userId="ed72ea8a-b877-4d2a-952e-14569ea94435" providerId="ADAL" clId="{32EECE31-BB70-674B-95EA-93D43381F195}" dt="2020-02-11T13:19:01.057" v="3621" actId="478"/>
          <ac:spMkLst>
            <pc:docMk/>
            <pc:sldMk cId="2678349988" sldId="345"/>
            <ac:spMk id="21" creationId="{95C44583-A17F-6C45-82D3-81566FD1EF3D}"/>
          </ac:spMkLst>
        </pc:spChg>
        <pc:spChg chg="add mod">
          <ac:chgData name="문지수" userId="ed72ea8a-b877-4d2a-952e-14569ea94435" providerId="ADAL" clId="{32EECE31-BB70-674B-95EA-93D43381F195}" dt="2020-02-17T09:55:12.932" v="13928" actId="20577"/>
          <ac:spMkLst>
            <pc:docMk/>
            <pc:sldMk cId="2678349988" sldId="345"/>
            <ac:spMk id="23" creationId="{E45B07C8-1DFE-B946-AE9D-C14CB8FF7BD9}"/>
          </ac:spMkLst>
        </pc:spChg>
        <pc:spChg chg="del">
          <ac:chgData name="문지수" userId="ed72ea8a-b877-4d2a-952e-14569ea94435" providerId="ADAL" clId="{32EECE31-BB70-674B-95EA-93D43381F195}" dt="2020-02-11T13:19:01.057" v="3621" actId="478"/>
          <ac:spMkLst>
            <pc:docMk/>
            <pc:sldMk cId="2678349988" sldId="345"/>
            <ac:spMk id="41" creationId="{0FC7C1C5-2224-4CC0-B3E0-95EDB997CFCC}"/>
          </ac:spMkLst>
        </pc:spChg>
        <pc:picChg chg="add mod">
          <ac:chgData name="문지수" userId="ed72ea8a-b877-4d2a-952e-14569ea94435" providerId="ADAL" clId="{32EECE31-BB70-674B-95EA-93D43381F195}" dt="2020-02-17T05:59:01.688" v="12692" actId="1076"/>
          <ac:picMkLst>
            <pc:docMk/>
            <pc:sldMk cId="2678349988" sldId="345"/>
            <ac:picMk id="4" creationId="{8E81F012-A8C5-0A4F-8ED1-EB6E409401E6}"/>
          </ac:picMkLst>
        </pc:picChg>
        <pc:picChg chg="add mod">
          <ac:chgData name="문지수" userId="ed72ea8a-b877-4d2a-952e-14569ea94435" providerId="ADAL" clId="{32EECE31-BB70-674B-95EA-93D43381F195}" dt="2020-02-17T05:59:18.384" v="12695" actId="1076"/>
          <ac:picMkLst>
            <pc:docMk/>
            <pc:sldMk cId="2678349988" sldId="345"/>
            <ac:picMk id="7" creationId="{D3EFB92A-0D23-F64C-A828-078623597A33}"/>
          </ac:picMkLst>
        </pc:picChg>
        <pc:picChg chg="add mod">
          <ac:chgData name="문지수" userId="ed72ea8a-b877-4d2a-952e-14569ea94435" providerId="ADAL" clId="{32EECE31-BB70-674B-95EA-93D43381F195}" dt="2020-02-17T05:59:24.414" v="12697" actId="1076"/>
          <ac:picMkLst>
            <pc:docMk/>
            <pc:sldMk cId="2678349988" sldId="345"/>
            <ac:picMk id="9" creationId="{72D23B9F-A470-B844-A038-6ED70A680D8B}"/>
          </ac:picMkLst>
        </pc:picChg>
        <pc:picChg chg="del">
          <ac:chgData name="문지수" userId="ed72ea8a-b877-4d2a-952e-14569ea94435" providerId="ADAL" clId="{32EECE31-BB70-674B-95EA-93D43381F195}" dt="2020-02-11T13:19:01.057" v="3621" actId="478"/>
          <ac:picMkLst>
            <pc:docMk/>
            <pc:sldMk cId="2678349988" sldId="345"/>
            <ac:picMk id="11" creationId="{17A39101-A975-4012-86CD-1856FDC73B30}"/>
          </ac:picMkLst>
        </pc:picChg>
        <pc:picChg chg="add del mod">
          <ac:chgData name="문지수" userId="ed72ea8a-b877-4d2a-952e-14569ea94435" providerId="ADAL" clId="{32EECE31-BB70-674B-95EA-93D43381F195}" dt="2020-02-17T05:58:36.971" v="12688" actId="478"/>
          <ac:picMkLst>
            <pc:docMk/>
            <pc:sldMk cId="2678349988" sldId="345"/>
            <ac:picMk id="11" creationId="{27268266-B957-1B41-856E-E3EC75DEE268}"/>
          </ac:picMkLst>
        </pc:picChg>
        <pc:picChg chg="del">
          <ac:chgData name="문지수" userId="ed72ea8a-b877-4d2a-952e-14569ea94435" providerId="ADAL" clId="{32EECE31-BB70-674B-95EA-93D43381F195}" dt="2020-02-11T13:19:01.057" v="3621" actId="478"/>
          <ac:picMkLst>
            <pc:docMk/>
            <pc:sldMk cId="2678349988" sldId="345"/>
            <ac:picMk id="12" creationId="{90FA11B4-9A80-4C23-A6F5-12D7584BD80A}"/>
          </ac:picMkLst>
        </pc:picChg>
        <pc:picChg chg="add mod">
          <ac:chgData name="문지수" userId="ed72ea8a-b877-4d2a-952e-14569ea94435" providerId="ADAL" clId="{32EECE31-BB70-674B-95EA-93D43381F195}" dt="2020-02-17T05:59:42.524" v="12698" actId="1076"/>
          <ac:picMkLst>
            <pc:docMk/>
            <pc:sldMk cId="2678349988" sldId="345"/>
            <ac:picMk id="13" creationId="{9070ACFC-5185-9648-9A81-7E1CAC139144}"/>
          </ac:picMkLst>
        </pc:picChg>
        <pc:picChg chg="del">
          <ac:chgData name="문지수" userId="ed72ea8a-b877-4d2a-952e-14569ea94435" providerId="ADAL" clId="{32EECE31-BB70-674B-95EA-93D43381F195}" dt="2020-02-11T13:19:01.057" v="3621" actId="478"/>
          <ac:picMkLst>
            <pc:docMk/>
            <pc:sldMk cId="2678349988" sldId="345"/>
            <ac:picMk id="14" creationId="{3473B746-9FC6-4F22-ACED-DE487B58B52D}"/>
          </ac:picMkLst>
        </pc:picChg>
        <pc:picChg chg="del">
          <ac:chgData name="문지수" userId="ed72ea8a-b877-4d2a-952e-14569ea94435" providerId="ADAL" clId="{32EECE31-BB70-674B-95EA-93D43381F195}" dt="2020-02-11T13:19:01.057" v="3621" actId="478"/>
          <ac:picMkLst>
            <pc:docMk/>
            <pc:sldMk cId="2678349988" sldId="345"/>
            <ac:picMk id="15" creationId="{26CF5067-A7E6-48F5-A9A4-65A127DAEE1C}"/>
          </ac:picMkLst>
        </pc:picChg>
        <pc:picChg chg="add mod">
          <ac:chgData name="문지수" userId="ed72ea8a-b877-4d2a-952e-14569ea94435" providerId="ADAL" clId="{32EECE31-BB70-674B-95EA-93D43381F195}" dt="2020-02-17T06:02:21.063" v="12700" actId="1076"/>
          <ac:picMkLst>
            <pc:docMk/>
            <pc:sldMk cId="2678349988" sldId="345"/>
            <ac:picMk id="15" creationId="{2730FE1E-0CDC-1F45-9D4D-A8CB1B804EA5}"/>
          </ac:picMkLst>
        </pc:picChg>
        <pc:picChg chg="add mod">
          <ac:chgData name="문지수" userId="ed72ea8a-b877-4d2a-952e-14569ea94435" providerId="ADAL" clId="{32EECE31-BB70-674B-95EA-93D43381F195}" dt="2020-02-17T06:05:07.605" v="12702" actId="1076"/>
          <ac:picMkLst>
            <pc:docMk/>
            <pc:sldMk cId="2678349988" sldId="345"/>
            <ac:picMk id="17" creationId="{A47880A7-9368-3741-AAB2-4D054AF12557}"/>
          </ac:picMkLst>
        </pc:picChg>
        <pc:picChg chg="del">
          <ac:chgData name="문지수" userId="ed72ea8a-b877-4d2a-952e-14569ea94435" providerId="ADAL" clId="{32EECE31-BB70-674B-95EA-93D43381F195}" dt="2020-02-11T13:19:01.986" v="3622" actId="478"/>
          <ac:picMkLst>
            <pc:docMk/>
            <pc:sldMk cId="2678349988" sldId="345"/>
            <ac:picMk id="19" creationId="{51617035-C24A-4B36-8872-C1283E8D8DBC}"/>
          </ac:picMkLst>
        </pc:picChg>
        <pc:picChg chg="add mod">
          <ac:chgData name="문지수" userId="ed72ea8a-b877-4d2a-952e-14569ea94435" providerId="ADAL" clId="{32EECE31-BB70-674B-95EA-93D43381F195}" dt="2020-02-17T06:06:40.052" v="12781" actId="1076"/>
          <ac:picMkLst>
            <pc:docMk/>
            <pc:sldMk cId="2678349988" sldId="345"/>
            <ac:picMk id="19" creationId="{77224C2E-A9BB-D943-BF7F-B8E993018006}"/>
          </ac:picMkLst>
        </pc:picChg>
        <pc:cxnChg chg="add mod">
          <ac:chgData name="문지수" userId="ed72ea8a-b877-4d2a-952e-14569ea94435" providerId="ADAL" clId="{32EECE31-BB70-674B-95EA-93D43381F195}" dt="2020-02-17T06:06:40.052" v="12781" actId="1076"/>
          <ac:cxnSpMkLst>
            <pc:docMk/>
            <pc:sldMk cId="2678349988" sldId="345"/>
            <ac:cxnSpMk id="40" creationId="{145B60A0-18B0-9040-8D31-903ED7544590}"/>
          </ac:cxnSpMkLst>
        </pc:cxnChg>
        <pc:cxnChg chg="del mod">
          <ac:chgData name="문지수" userId="ed72ea8a-b877-4d2a-952e-14569ea94435" providerId="ADAL" clId="{32EECE31-BB70-674B-95EA-93D43381F195}" dt="2020-02-11T13:19:01.057" v="3621" actId="478"/>
          <ac:cxnSpMkLst>
            <pc:docMk/>
            <pc:sldMk cId="2678349988" sldId="345"/>
            <ac:cxnSpMk id="42" creationId="{8FAE4831-E81C-9F4F-852F-AE0D9351936C}"/>
          </ac:cxnSpMkLst>
        </pc:cxnChg>
      </pc:sldChg>
      <pc:sldChg chg="addSp delSp modSp add">
        <pc:chgData name="문지수" userId="ed72ea8a-b877-4d2a-952e-14569ea94435" providerId="ADAL" clId="{32EECE31-BB70-674B-95EA-93D43381F195}" dt="2020-02-17T16:14:46.272" v="20583" actId="798"/>
        <pc:sldMkLst>
          <pc:docMk/>
          <pc:sldMk cId="2553943352" sldId="346"/>
        </pc:sldMkLst>
        <pc:spChg chg="add del mod">
          <ac:chgData name="문지수" userId="ed72ea8a-b877-4d2a-952e-14569ea94435" providerId="ADAL" clId="{32EECE31-BB70-674B-95EA-93D43381F195}" dt="2020-02-17T06:09:58.741" v="12972"/>
          <ac:spMkLst>
            <pc:docMk/>
            <pc:sldMk cId="2553943352" sldId="346"/>
            <ac:spMk id="2" creationId="{BFBD11B0-6BE7-2C45-8782-42E6F338A6A1}"/>
          </ac:spMkLst>
        </pc:spChg>
        <pc:spChg chg="add mod">
          <ac:chgData name="문지수" userId="ed72ea8a-b877-4d2a-952e-14569ea94435" providerId="ADAL" clId="{32EECE31-BB70-674B-95EA-93D43381F195}" dt="2020-02-17T10:26:05.259" v="17848" actId="20577"/>
          <ac:spMkLst>
            <pc:docMk/>
            <pc:sldMk cId="2553943352" sldId="346"/>
            <ac:spMk id="4" creationId="{CEA2C402-A90D-894F-AB94-4DD5A8CF6EE5}"/>
          </ac:spMkLst>
        </pc:spChg>
        <pc:spChg chg="mod">
          <ac:chgData name="문지수" userId="ed72ea8a-b877-4d2a-952e-14569ea94435" providerId="ADAL" clId="{32EECE31-BB70-674B-95EA-93D43381F195}" dt="2020-02-13T08:04:09.262" v="3648" actId="20577"/>
          <ac:spMkLst>
            <pc:docMk/>
            <pc:sldMk cId="2553943352" sldId="346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15" creationId="{8D3D2DF1-440A-4E20-A620-666AF6A4B65F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16" creationId="{FCBF2D63-9A29-4E32-B279-2C9581605C15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17" creationId="{3B12BD3B-B948-4903-94B6-C8B5E3266868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19" creationId="{5A562DEA-358C-4BBE-83D3-6FBA035D59B4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20" creationId="{CE1AB0FB-F5A0-45AF-879D-0F0110F9548F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21" creationId="{09A7E023-7FE1-4236-BDBC-D70A6356D39D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22" creationId="{681C7701-FE6E-442D-8354-D984C3959C37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23" creationId="{0A82086F-FCD7-4B5B-92A2-8EBA30B47291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24" creationId="{0F5A2F8B-4239-4954-A022-51732793F948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25" creationId="{008AFAAB-EAAF-4976-9CC3-F065717B17DD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27" creationId="{4A083E44-CEF6-4FED-BA95-04E7A8AE1DC1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28" creationId="{8DB7C742-C1B6-4DC9-A34E-3164D6213E10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29" creationId="{3C10FA30-DDDC-449C-B685-26C9284DF1FA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30" creationId="{7B7CA5FA-A292-47ED-BDDA-343840B91F7A}"/>
          </ac:spMkLst>
        </pc:spChg>
        <pc:spChg chg="del">
          <ac:chgData name="문지수" userId="ed72ea8a-b877-4d2a-952e-14569ea94435" providerId="ADAL" clId="{32EECE31-BB70-674B-95EA-93D43381F195}" dt="2020-02-13T08:04:16.127" v="3650" actId="478"/>
          <ac:spMkLst>
            <pc:docMk/>
            <pc:sldMk cId="2553943352" sldId="346"/>
            <ac:spMk id="35" creationId="{CC21FF08-47A9-4B6A-8DC2-6AC81B64BFFB}"/>
          </ac:spMkLst>
        </pc:spChg>
        <pc:graphicFrameChg chg="del">
          <ac:chgData name="문지수" userId="ed72ea8a-b877-4d2a-952e-14569ea94435" providerId="ADAL" clId="{32EECE31-BB70-674B-95EA-93D43381F195}" dt="2020-02-13T08:04:12.518" v="3649" actId="478"/>
          <ac:graphicFrameMkLst>
            <pc:docMk/>
            <pc:sldMk cId="2553943352" sldId="346"/>
            <ac:graphicFrameMk id="2" creationId="{00000000-0000-0000-0000-000000000000}"/>
          </ac:graphicFrameMkLst>
        </pc:graphicFrameChg>
        <pc:graphicFrameChg chg="add del mod modGraphic">
          <ac:chgData name="문지수" userId="ed72ea8a-b877-4d2a-952e-14569ea94435" providerId="ADAL" clId="{32EECE31-BB70-674B-95EA-93D43381F195}" dt="2020-02-17T16:14:39.655" v="20581" actId="798"/>
          <ac:graphicFrameMkLst>
            <pc:docMk/>
            <pc:sldMk cId="2553943352" sldId="346"/>
            <ac:graphicFrameMk id="32" creationId="{6E06E859-D5D1-CE47-8ABC-0700531743D9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7T16:14:43.396" v="20582" actId="798"/>
          <ac:graphicFrameMkLst>
            <pc:docMk/>
            <pc:sldMk cId="2553943352" sldId="346"/>
            <ac:graphicFrameMk id="33" creationId="{A90ED9BD-1800-934E-A378-B527688F21AF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7T16:14:46.272" v="20583" actId="798"/>
          <ac:graphicFrameMkLst>
            <pc:docMk/>
            <pc:sldMk cId="2553943352" sldId="346"/>
            <ac:graphicFrameMk id="34" creationId="{FF2B3DB8-4129-E34F-94C6-56A1141693CC}"/>
          </ac:graphicFrameMkLst>
        </pc:graphicFrameChg>
      </pc:sldChg>
      <pc:sldChg chg="addSp delSp modSp add del">
        <pc:chgData name="문지수" userId="ed72ea8a-b877-4d2a-952e-14569ea94435" providerId="ADAL" clId="{32EECE31-BB70-674B-95EA-93D43381F195}" dt="2020-02-13T10:04:26.160" v="8866" actId="2696"/>
        <pc:sldMkLst>
          <pc:docMk/>
          <pc:sldMk cId="2316151555" sldId="347"/>
        </pc:sldMkLst>
        <pc:spChg chg="mod">
          <ac:chgData name="문지수" userId="ed72ea8a-b877-4d2a-952e-14569ea94435" providerId="ADAL" clId="{32EECE31-BB70-674B-95EA-93D43381F195}" dt="2020-02-13T08:04:27.513" v="3674" actId="20577"/>
          <ac:spMkLst>
            <pc:docMk/>
            <pc:sldMk cId="2316151555" sldId="347"/>
            <ac:spMk id="5" creationId="{45EE962D-08DE-45E6-A14E-CD6DAC254383}"/>
          </ac:spMkLst>
        </pc:spChg>
        <pc:spChg chg="add mod">
          <ac:chgData name="문지수" userId="ed72ea8a-b877-4d2a-952e-14569ea94435" providerId="ADAL" clId="{32EECE31-BB70-674B-95EA-93D43381F195}" dt="2020-02-13T08:35:31.425" v="5154" actId="20577"/>
          <ac:spMkLst>
            <pc:docMk/>
            <pc:sldMk cId="2316151555" sldId="347"/>
            <ac:spMk id="6" creationId="{561DC3F9-0F05-3F4F-9FF4-F89285780DCC}"/>
          </ac:spMkLst>
        </pc:spChg>
        <pc:graphicFrameChg chg="add del mod">
          <ac:chgData name="문지수" userId="ed72ea8a-b877-4d2a-952e-14569ea94435" providerId="ADAL" clId="{32EECE31-BB70-674B-95EA-93D43381F195}" dt="2020-02-13T08:25:56.191" v="4476" actId="478"/>
          <ac:graphicFrameMkLst>
            <pc:docMk/>
            <pc:sldMk cId="2316151555" sldId="347"/>
            <ac:graphicFrameMk id="2" creationId="{6EB844BE-2A4C-9742-877B-F7D4C543E16F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3T08:49:54.411" v="6146" actId="20577"/>
          <ac:graphicFrameMkLst>
            <pc:docMk/>
            <pc:sldMk cId="2316151555" sldId="347"/>
            <ac:graphicFrameMk id="4" creationId="{2DCF55A0-EC32-A44B-8561-CE1F85DBB847}"/>
          </ac:graphicFrameMkLst>
        </pc:graphicFrameChg>
        <pc:graphicFrameChg chg="add del mod">
          <ac:chgData name="문지수" userId="ed72ea8a-b877-4d2a-952e-14569ea94435" providerId="ADAL" clId="{32EECE31-BB70-674B-95EA-93D43381F195}" dt="2020-02-13T08:19:13.482" v="4469" actId="478"/>
          <ac:graphicFrameMkLst>
            <pc:docMk/>
            <pc:sldMk cId="2316151555" sldId="347"/>
            <ac:graphicFrameMk id="16" creationId="{2C988128-2067-9B48-A026-9B1F7AA9516B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3T09:40:41.120" v="7163" actId="20577"/>
          <ac:graphicFrameMkLst>
            <pc:docMk/>
            <pc:sldMk cId="2316151555" sldId="347"/>
            <ac:graphicFrameMk id="20" creationId="{16741BD0-E85F-6146-B957-8BEC36C16E98}"/>
          </ac:graphicFrameMkLst>
        </pc:graphicFrameChg>
      </pc:sldChg>
      <pc:sldChg chg="modSp add del">
        <pc:chgData name="문지수" userId="ed72ea8a-b877-4d2a-952e-14569ea94435" providerId="ADAL" clId="{32EECE31-BB70-674B-95EA-93D43381F195}" dt="2020-02-13T09:58:12.309" v="8768" actId="2696"/>
        <pc:sldMkLst>
          <pc:docMk/>
          <pc:sldMk cId="3046949265" sldId="348"/>
        </pc:sldMkLst>
        <pc:graphicFrameChg chg="mod modGraphic">
          <ac:chgData name="문지수" userId="ed72ea8a-b877-4d2a-952e-14569ea94435" providerId="ADAL" clId="{32EECE31-BB70-674B-95EA-93D43381F195}" dt="2020-02-13T09:47:12.856" v="7321"/>
          <ac:graphicFrameMkLst>
            <pc:docMk/>
            <pc:sldMk cId="3046949265" sldId="348"/>
            <ac:graphicFrameMk id="4" creationId="{2DCF55A0-EC32-A44B-8561-CE1F85DBB847}"/>
          </ac:graphicFrameMkLst>
        </pc:graphicFrameChg>
        <pc:graphicFrameChg chg="mod modGraphic">
          <ac:chgData name="문지수" userId="ed72ea8a-b877-4d2a-952e-14569ea94435" providerId="ADAL" clId="{32EECE31-BB70-674B-95EA-93D43381F195}" dt="2020-02-13T09:47:07.518" v="7320" actId="14100"/>
          <ac:graphicFrameMkLst>
            <pc:docMk/>
            <pc:sldMk cId="3046949265" sldId="348"/>
            <ac:graphicFrameMk id="20" creationId="{16741BD0-E85F-6146-B957-8BEC36C16E98}"/>
          </ac:graphicFrameMkLst>
        </pc:graphicFrameChg>
      </pc:sldChg>
      <pc:sldChg chg="addSp delSp modSp add">
        <pc:chgData name="문지수" userId="ed72ea8a-b877-4d2a-952e-14569ea94435" providerId="ADAL" clId="{32EECE31-BB70-674B-95EA-93D43381F195}" dt="2020-02-13T11:46:22.863" v="9396" actId="14734"/>
        <pc:sldMkLst>
          <pc:docMk/>
          <pc:sldMk cId="1031591060" sldId="349"/>
        </pc:sldMkLst>
        <pc:spChg chg="mod">
          <ac:chgData name="문지수" userId="ed72ea8a-b877-4d2a-952e-14569ea94435" providerId="ADAL" clId="{32EECE31-BB70-674B-95EA-93D43381F195}" dt="2020-02-13T10:01:17.152" v="8852" actId="255"/>
          <ac:spMkLst>
            <pc:docMk/>
            <pc:sldMk cId="1031591060" sldId="349"/>
            <ac:spMk id="6" creationId="{561DC3F9-0F05-3F4F-9FF4-F89285780DCC}"/>
          </ac:spMkLst>
        </pc:spChg>
        <pc:graphicFrameChg chg="add mod modGraphic">
          <ac:chgData name="문지수" userId="ed72ea8a-b877-4d2a-952e-14569ea94435" providerId="ADAL" clId="{32EECE31-BB70-674B-95EA-93D43381F195}" dt="2020-02-13T10:19:11.037" v="9108" actId="1037"/>
          <ac:graphicFrameMkLst>
            <pc:docMk/>
            <pc:sldMk cId="1031591060" sldId="349"/>
            <ac:graphicFrameMk id="2" creationId="{6F2D7075-1F23-7446-86BA-2D2BB3639FFD}"/>
          </ac:graphicFrameMkLst>
        </pc:graphicFrameChg>
        <pc:graphicFrameChg chg="del">
          <ac:chgData name="문지수" userId="ed72ea8a-b877-4d2a-952e-14569ea94435" providerId="ADAL" clId="{32EECE31-BB70-674B-95EA-93D43381F195}" dt="2020-02-13T09:48:25.707" v="7323" actId="478"/>
          <ac:graphicFrameMkLst>
            <pc:docMk/>
            <pc:sldMk cId="1031591060" sldId="349"/>
            <ac:graphicFrameMk id="4" creationId="{2DCF55A0-EC32-A44B-8561-CE1F85DBB847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3T10:33:01.130" v="9383"/>
          <ac:graphicFrameMkLst>
            <pc:docMk/>
            <pc:sldMk cId="1031591060" sldId="349"/>
            <ac:graphicFrameMk id="7" creationId="{CC6C437F-EFE6-594F-957E-E17DF74A983B}"/>
          </ac:graphicFrameMkLst>
        </pc:graphicFrameChg>
        <pc:graphicFrameChg chg="del mod">
          <ac:chgData name="문지수" userId="ed72ea8a-b877-4d2a-952e-14569ea94435" providerId="ADAL" clId="{32EECE31-BB70-674B-95EA-93D43381F195}" dt="2020-02-13T09:48:35.204" v="7328" actId="478"/>
          <ac:graphicFrameMkLst>
            <pc:docMk/>
            <pc:sldMk cId="1031591060" sldId="349"/>
            <ac:graphicFrameMk id="20" creationId="{16741BD0-E85F-6146-B957-8BEC36C16E98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3T11:46:22.863" v="9396" actId="14734"/>
          <ac:graphicFrameMkLst>
            <pc:docMk/>
            <pc:sldMk cId="1031591060" sldId="349"/>
            <ac:graphicFrameMk id="21" creationId="{346A69FC-8BCD-EE42-AB18-78640307990E}"/>
          </ac:graphicFrameMkLst>
        </pc:graphicFrameChg>
      </pc:sldChg>
      <pc:sldChg chg="add del">
        <pc:chgData name="문지수" userId="ed72ea8a-b877-4d2a-952e-14569ea94435" providerId="ADAL" clId="{32EECE31-BB70-674B-95EA-93D43381F195}" dt="2020-02-13T11:50:51.342" v="9720" actId="2696"/>
        <pc:sldMkLst>
          <pc:docMk/>
          <pc:sldMk cId="2216768740" sldId="350"/>
        </pc:sldMkLst>
      </pc:sldChg>
      <pc:sldChg chg="addSp delSp modSp add del ord">
        <pc:chgData name="문지수" userId="ed72ea8a-b877-4d2a-952e-14569ea94435" providerId="ADAL" clId="{32EECE31-BB70-674B-95EA-93D43381F195}" dt="2020-02-17T05:31:15.271" v="11400" actId="2696"/>
        <pc:sldMkLst>
          <pc:docMk/>
          <pc:sldMk cId="2362781604" sldId="350"/>
        </pc:sldMkLst>
        <pc:spChg chg="del">
          <ac:chgData name="문지수" userId="ed72ea8a-b877-4d2a-952e-14569ea94435" providerId="ADAL" clId="{32EECE31-BB70-674B-95EA-93D43381F195}" dt="2020-02-15T16:48:32.712" v="10951" actId="478"/>
          <ac:spMkLst>
            <pc:docMk/>
            <pc:sldMk cId="2362781604" sldId="350"/>
            <ac:spMk id="3" creationId="{6C3B4C63-3C85-EF41-95E2-13E41A821FF8}"/>
          </ac:spMkLst>
        </pc:spChg>
        <pc:spChg chg="del">
          <ac:chgData name="문지수" userId="ed72ea8a-b877-4d2a-952e-14569ea94435" providerId="ADAL" clId="{32EECE31-BB70-674B-95EA-93D43381F195}" dt="2020-02-15T16:48:23.168" v="10948" actId="478"/>
          <ac:spMkLst>
            <pc:docMk/>
            <pc:sldMk cId="2362781604" sldId="350"/>
            <ac:spMk id="4" creationId="{82E1C90D-D288-4146-83E6-83EA520306BA}"/>
          </ac:spMkLst>
        </pc:spChg>
        <pc:spChg chg="del mod">
          <ac:chgData name="문지수" userId="ed72ea8a-b877-4d2a-952e-14569ea94435" providerId="ADAL" clId="{32EECE31-BB70-674B-95EA-93D43381F195}" dt="2020-02-15T16:48:30.140" v="10950" actId="478"/>
          <ac:spMkLst>
            <pc:docMk/>
            <pc:sldMk cId="2362781604" sldId="350"/>
            <ac:spMk id="33" creationId="{CDBE3F8F-2927-954C-9C7D-9F4FCB9DC2B9}"/>
          </ac:spMkLst>
        </pc:spChg>
        <pc:grpChg chg="del mod">
          <ac:chgData name="문지수" userId="ed72ea8a-b877-4d2a-952e-14569ea94435" providerId="ADAL" clId="{32EECE31-BB70-674B-95EA-93D43381F195}" dt="2020-02-15T16:58:07.649" v="11075" actId="478"/>
          <ac:grpSpMkLst>
            <pc:docMk/>
            <pc:sldMk cId="2362781604" sldId="350"/>
            <ac:grpSpMk id="24" creationId="{C795C18A-8301-A347-8E4A-726056CBE30B}"/>
          </ac:grpSpMkLst>
        </pc:grpChg>
        <pc:grpChg chg="del">
          <ac:chgData name="문지수" userId="ed72ea8a-b877-4d2a-952e-14569ea94435" providerId="ADAL" clId="{32EECE31-BB70-674B-95EA-93D43381F195}" dt="2020-02-15T16:48:12.037" v="10944" actId="478"/>
          <ac:grpSpMkLst>
            <pc:docMk/>
            <pc:sldMk cId="2362781604" sldId="350"/>
            <ac:grpSpMk id="34" creationId="{D87DD0AD-DC54-2A4A-8ADC-2E02B67F7A7E}"/>
          </ac:grpSpMkLst>
        </pc:grpChg>
        <pc:graphicFrameChg chg="add del mod modGraphic">
          <ac:chgData name="문지수" userId="ed72ea8a-b877-4d2a-952e-14569ea94435" providerId="ADAL" clId="{32EECE31-BB70-674B-95EA-93D43381F195}" dt="2020-02-15T16:58:01.479" v="11074" actId="478"/>
          <ac:graphicFrameMkLst>
            <pc:docMk/>
            <pc:sldMk cId="2362781604" sldId="350"/>
            <ac:graphicFrameMk id="3" creationId="{D6C125F8-1CED-CB40-B80A-2C6C5782A880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5T17:09:52.780" v="11203" actId="1076"/>
          <ac:graphicFrameMkLst>
            <pc:docMk/>
            <pc:sldMk cId="2362781604" sldId="350"/>
            <ac:graphicFrameMk id="4" creationId="{F8838ABC-416F-C246-A448-6CF49ADC669F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6T10:46:11.243" v="11396" actId="1076"/>
          <ac:graphicFrameMkLst>
            <pc:docMk/>
            <pc:sldMk cId="2362781604" sldId="350"/>
            <ac:graphicFrameMk id="6" creationId="{2A2FD4F5-04A8-A442-989D-66371B4563A6}"/>
          </ac:graphicFrameMkLst>
        </pc:graphicFrameChg>
        <pc:graphicFrameChg chg="del mod">
          <ac:chgData name="문지수" userId="ed72ea8a-b877-4d2a-952e-14569ea94435" providerId="ADAL" clId="{32EECE31-BB70-674B-95EA-93D43381F195}" dt="2020-02-15T16:58:09.623" v="11076" actId="478"/>
          <ac:graphicFrameMkLst>
            <pc:docMk/>
            <pc:sldMk cId="2362781604" sldId="350"/>
            <ac:graphicFrameMk id="28" creationId="{B8CD6BE8-5C8D-E84E-BE12-BED44701A9F4}"/>
          </ac:graphicFrameMkLst>
        </pc:graphicFrameChg>
        <pc:graphicFrameChg chg="del">
          <ac:chgData name="문지수" userId="ed72ea8a-b877-4d2a-952e-14569ea94435" providerId="ADAL" clId="{32EECE31-BB70-674B-95EA-93D43381F195}" dt="2020-02-15T16:48:14.598" v="10945" actId="478"/>
          <ac:graphicFrameMkLst>
            <pc:docMk/>
            <pc:sldMk cId="2362781604" sldId="350"/>
            <ac:graphicFrameMk id="37" creationId="{B71DEFDD-62BE-0644-A279-32CE00C6E66C}"/>
          </ac:graphicFrameMkLst>
        </pc:graphicFrameChg>
        <pc:cxnChg chg="del">
          <ac:chgData name="문지수" userId="ed72ea8a-b877-4d2a-952e-14569ea94435" providerId="ADAL" clId="{32EECE31-BB70-674B-95EA-93D43381F195}" dt="2020-02-15T16:48:07.927" v="10942" actId="478"/>
          <ac:cxnSpMkLst>
            <pc:docMk/>
            <pc:sldMk cId="2362781604" sldId="350"/>
            <ac:cxnSpMk id="9" creationId="{2A531F03-362C-9741-A384-EB818450610C}"/>
          </ac:cxnSpMkLst>
        </pc:cxnChg>
        <pc:cxnChg chg="del">
          <ac:chgData name="문지수" userId="ed72ea8a-b877-4d2a-952e-14569ea94435" providerId="ADAL" clId="{32EECE31-BB70-674B-95EA-93D43381F195}" dt="2020-02-15T16:48:10.103" v="10943" actId="478"/>
          <ac:cxnSpMkLst>
            <pc:docMk/>
            <pc:sldMk cId="2362781604" sldId="350"/>
            <ac:cxnSpMk id="44" creationId="{7FDBD902-976E-1C48-8BCA-BB82393A69EC}"/>
          </ac:cxnSpMkLst>
        </pc:cxnChg>
      </pc:sldChg>
      <pc:sldChg chg="addSp delSp modSp del">
        <pc:chgData name="문지수" userId="ed72ea8a-b877-4d2a-952e-14569ea94435" providerId="ADAL" clId="{32EECE31-BB70-674B-95EA-93D43381F195}" dt="2020-02-17T11:09:43.671" v="19023" actId="2696"/>
        <pc:sldMkLst>
          <pc:docMk/>
          <pc:sldMk cId="3601784153" sldId="351"/>
        </pc:sldMkLst>
        <pc:spChg chg="mod">
          <ac:chgData name="문지수" userId="ed72ea8a-b877-4d2a-952e-14569ea94435" providerId="ADAL" clId="{32EECE31-BB70-674B-95EA-93D43381F195}" dt="2020-02-17T06:15:41.565" v="13627" actId="166"/>
          <ac:spMkLst>
            <pc:docMk/>
            <pc:sldMk cId="3601784153" sldId="351"/>
            <ac:spMk id="5" creationId="{45EE962D-08DE-45E6-A14E-CD6DAC254383}"/>
          </ac:spMkLst>
        </pc:spChg>
        <pc:spChg chg="add">
          <ac:chgData name="문지수" userId="ed72ea8a-b877-4d2a-952e-14569ea94435" providerId="ADAL" clId="{32EECE31-BB70-674B-95EA-93D43381F195}" dt="2020-02-17T06:15:29.365" v="13624"/>
          <ac:spMkLst>
            <pc:docMk/>
            <pc:sldMk cId="3601784153" sldId="351"/>
            <ac:spMk id="23" creationId="{370558F1-7BFA-1445-B63F-E3893065278E}"/>
          </ac:spMkLst>
        </pc:spChg>
        <pc:spChg chg="add">
          <ac:chgData name="문지수" userId="ed72ea8a-b877-4d2a-952e-14569ea94435" providerId="ADAL" clId="{32EECE31-BB70-674B-95EA-93D43381F195}" dt="2020-02-17T06:15:29.365" v="13624"/>
          <ac:spMkLst>
            <pc:docMk/>
            <pc:sldMk cId="3601784153" sldId="351"/>
            <ac:spMk id="24" creationId="{8C33CC22-C05C-7943-8B82-061FF36FAC3D}"/>
          </ac:spMkLst>
        </pc:spChg>
        <pc:spChg chg="add">
          <ac:chgData name="문지수" userId="ed72ea8a-b877-4d2a-952e-14569ea94435" providerId="ADAL" clId="{32EECE31-BB70-674B-95EA-93D43381F195}" dt="2020-02-17T06:15:29.365" v="13624"/>
          <ac:spMkLst>
            <pc:docMk/>
            <pc:sldMk cId="3601784153" sldId="351"/>
            <ac:spMk id="25" creationId="{E257A407-168C-F94D-B31C-5AF4FB968B9E}"/>
          </ac:spMkLst>
        </pc:spChg>
        <pc:spChg chg="add">
          <ac:chgData name="문지수" userId="ed72ea8a-b877-4d2a-952e-14569ea94435" providerId="ADAL" clId="{32EECE31-BB70-674B-95EA-93D43381F195}" dt="2020-02-17T06:15:29.365" v="13624"/>
          <ac:spMkLst>
            <pc:docMk/>
            <pc:sldMk cId="3601784153" sldId="351"/>
            <ac:spMk id="26" creationId="{13D936EF-0F1D-9E46-9862-782A3E40FE4E}"/>
          </ac:spMkLst>
        </pc:spChg>
        <pc:spChg chg="add">
          <ac:chgData name="문지수" userId="ed72ea8a-b877-4d2a-952e-14569ea94435" providerId="ADAL" clId="{32EECE31-BB70-674B-95EA-93D43381F195}" dt="2020-02-17T06:15:29.365" v="13624"/>
          <ac:spMkLst>
            <pc:docMk/>
            <pc:sldMk cId="3601784153" sldId="351"/>
            <ac:spMk id="27" creationId="{5E9CF2E5-EFE5-0943-807A-5B15623926FC}"/>
          </ac:spMkLst>
        </pc:spChg>
        <pc:spChg chg="add">
          <ac:chgData name="문지수" userId="ed72ea8a-b877-4d2a-952e-14569ea94435" providerId="ADAL" clId="{32EECE31-BB70-674B-95EA-93D43381F195}" dt="2020-02-17T06:15:29.365" v="13624"/>
          <ac:spMkLst>
            <pc:docMk/>
            <pc:sldMk cId="3601784153" sldId="351"/>
            <ac:spMk id="28" creationId="{951DC8B1-55A8-4B40-A080-FF68B4407F17}"/>
          </ac:spMkLst>
        </pc:spChg>
        <pc:spChg chg="add">
          <ac:chgData name="문지수" userId="ed72ea8a-b877-4d2a-952e-14569ea94435" providerId="ADAL" clId="{32EECE31-BB70-674B-95EA-93D43381F195}" dt="2020-02-17T06:15:29.365" v="13624"/>
          <ac:spMkLst>
            <pc:docMk/>
            <pc:sldMk cId="3601784153" sldId="351"/>
            <ac:spMk id="29" creationId="{4EF532DD-CF7D-2B43-AE15-BDA1BEB4E2A4}"/>
          </ac:spMkLst>
        </pc:spChg>
        <pc:spChg chg="add">
          <ac:chgData name="문지수" userId="ed72ea8a-b877-4d2a-952e-14569ea94435" providerId="ADAL" clId="{32EECE31-BB70-674B-95EA-93D43381F195}" dt="2020-02-17T06:15:29.365" v="13624"/>
          <ac:spMkLst>
            <pc:docMk/>
            <pc:sldMk cId="3601784153" sldId="351"/>
            <ac:spMk id="30" creationId="{093958ED-50F6-BF4B-8C36-23A2F1487C0E}"/>
          </ac:spMkLst>
        </pc:spChg>
        <pc:spChg chg="add">
          <ac:chgData name="문지수" userId="ed72ea8a-b877-4d2a-952e-14569ea94435" providerId="ADAL" clId="{32EECE31-BB70-674B-95EA-93D43381F195}" dt="2020-02-17T06:15:29.365" v="13624"/>
          <ac:spMkLst>
            <pc:docMk/>
            <pc:sldMk cId="3601784153" sldId="351"/>
            <ac:spMk id="31" creationId="{6538C9DE-8195-A649-B043-602AF5EFCC0E}"/>
          </ac:spMkLst>
        </pc:spChg>
        <pc:spChg chg="add">
          <ac:chgData name="문지수" userId="ed72ea8a-b877-4d2a-952e-14569ea94435" providerId="ADAL" clId="{32EECE31-BB70-674B-95EA-93D43381F195}" dt="2020-02-17T06:15:29.365" v="13624"/>
          <ac:spMkLst>
            <pc:docMk/>
            <pc:sldMk cId="3601784153" sldId="351"/>
            <ac:spMk id="33" creationId="{FC289132-266F-6D46-B65D-7B9CB83D21D3}"/>
          </ac:spMkLst>
        </pc:spChg>
        <pc:spChg chg="add">
          <ac:chgData name="문지수" userId="ed72ea8a-b877-4d2a-952e-14569ea94435" providerId="ADAL" clId="{32EECE31-BB70-674B-95EA-93D43381F195}" dt="2020-02-17T06:15:29.365" v="13624"/>
          <ac:spMkLst>
            <pc:docMk/>
            <pc:sldMk cId="3601784153" sldId="351"/>
            <ac:spMk id="34" creationId="{9AB0382C-094F-4645-8C66-66317D20D81D}"/>
          </ac:spMkLst>
        </pc:spChg>
        <pc:spChg chg="del">
          <ac:chgData name="문지수" userId="ed72ea8a-b877-4d2a-952e-14569ea94435" providerId="ADAL" clId="{32EECE31-BB70-674B-95EA-93D43381F195}" dt="2020-02-17T06:15:28.763" v="13623" actId="478"/>
          <ac:spMkLst>
            <pc:docMk/>
            <pc:sldMk cId="3601784153" sldId="351"/>
            <ac:spMk id="39" creationId="{386D833D-3EC7-1C4D-9E0C-C36CBADF8449}"/>
          </ac:spMkLst>
        </pc:spChg>
        <pc:spChg chg="del">
          <ac:chgData name="문지수" userId="ed72ea8a-b877-4d2a-952e-14569ea94435" providerId="ADAL" clId="{32EECE31-BB70-674B-95EA-93D43381F195}" dt="2020-02-17T06:15:28.763" v="13623" actId="478"/>
          <ac:spMkLst>
            <pc:docMk/>
            <pc:sldMk cId="3601784153" sldId="351"/>
            <ac:spMk id="45" creationId="{81D1EF24-6B26-D044-AB7F-D65F909AF8BC}"/>
          </ac:spMkLst>
        </pc:spChg>
        <pc:spChg chg="del">
          <ac:chgData name="문지수" userId="ed72ea8a-b877-4d2a-952e-14569ea94435" providerId="ADAL" clId="{32EECE31-BB70-674B-95EA-93D43381F195}" dt="2020-02-17T06:15:28.763" v="13623" actId="478"/>
          <ac:spMkLst>
            <pc:docMk/>
            <pc:sldMk cId="3601784153" sldId="351"/>
            <ac:spMk id="46" creationId="{25F27CF5-0962-614C-8F90-3EAE8FF91965}"/>
          </ac:spMkLst>
        </pc:spChg>
        <pc:spChg chg="del">
          <ac:chgData name="문지수" userId="ed72ea8a-b877-4d2a-952e-14569ea94435" providerId="ADAL" clId="{32EECE31-BB70-674B-95EA-93D43381F195}" dt="2020-02-17T06:15:28.763" v="13623" actId="478"/>
          <ac:spMkLst>
            <pc:docMk/>
            <pc:sldMk cId="3601784153" sldId="351"/>
            <ac:spMk id="47" creationId="{1F590B7A-DE4A-4441-8FCD-3B01F2E716DB}"/>
          </ac:spMkLst>
        </pc:spChg>
        <pc:spChg chg="del">
          <ac:chgData name="문지수" userId="ed72ea8a-b877-4d2a-952e-14569ea94435" providerId="ADAL" clId="{32EECE31-BB70-674B-95EA-93D43381F195}" dt="2020-02-17T06:15:28.763" v="13623" actId="478"/>
          <ac:spMkLst>
            <pc:docMk/>
            <pc:sldMk cId="3601784153" sldId="351"/>
            <ac:spMk id="48" creationId="{25E3F5ED-C765-6348-90DC-8D5D9FB83C9E}"/>
          </ac:spMkLst>
        </pc:spChg>
        <pc:spChg chg="del">
          <ac:chgData name="문지수" userId="ed72ea8a-b877-4d2a-952e-14569ea94435" providerId="ADAL" clId="{32EECE31-BB70-674B-95EA-93D43381F195}" dt="2020-02-17T06:15:28.763" v="13623" actId="478"/>
          <ac:spMkLst>
            <pc:docMk/>
            <pc:sldMk cId="3601784153" sldId="351"/>
            <ac:spMk id="49" creationId="{8E3E69EC-6659-A147-B537-8C3CA0ABE8CC}"/>
          </ac:spMkLst>
        </pc:spChg>
        <pc:spChg chg="del">
          <ac:chgData name="문지수" userId="ed72ea8a-b877-4d2a-952e-14569ea94435" providerId="ADAL" clId="{32EECE31-BB70-674B-95EA-93D43381F195}" dt="2020-02-17T06:15:28.763" v="13623" actId="478"/>
          <ac:spMkLst>
            <pc:docMk/>
            <pc:sldMk cId="3601784153" sldId="351"/>
            <ac:spMk id="50" creationId="{AEC9F22A-C5D9-F04D-9291-556775346463}"/>
          </ac:spMkLst>
        </pc:spChg>
        <pc:spChg chg="del">
          <ac:chgData name="문지수" userId="ed72ea8a-b877-4d2a-952e-14569ea94435" providerId="ADAL" clId="{32EECE31-BB70-674B-95EA-93D43381F195}" dt="2020-02-17T06:15:28.763" v="13623" actId="478"/>
          <ac:spMkLst>
            <pc:docMk/>
            <pc:sldMk cId="3601784153" sldId="351"/>
            <ac:spMk id="51" creationId="{A7A15C8F-4EB5-044C-8A23-E25E97390E20}"/>
          </ac:spMkLst>
        </pc:spChg>
        <pc:spChg chg="del">
          <ac:chgData name="문지수" userId="ed72ea8a-b877-4d2a-952e-14569ea94435" providerId="ADAL" clId="{32EECE31-BB70-674B-95EA-93D43381F195}" dt="2020-02-17T06:15:28.763" v="13623" actId="478"/>
          <ac:spMkLst>
            <pc:docMk/>
            <pc:sldMk cId="3601784153" sldId="351"/>
            <ac:spMk id="52" creationId="{BCBDD72D-C8E0-494F-8389-65FF7D569516}"/>
          </ac:spMkLst>
        </pc:spChg>
        <pc:spChg chg="del">
          <ac:chgData name="문지수" userId="ed72ea8a-b877-4d2a-952e-14569ea94435" providerId="ADAL" clId="{32EECE31-BB70-674B-95EA-93D43381F195}" dt="2020-02-17T06:15:28.763" v="13623" actId="478"/>
          <ac:spMkLst>
            <pc:docMk/>
            <pc:sldMk cId="3601784153" sldId="351"/>
            <ac:spMk id="53" creationId="{D46AE05F-6A69-1441-9AC8-CF5826C02B27}"/>
          </ac:spMkLst>
        </pc:spChg>
        <pc:spChg chg="del">
          <ac:chgData name="문지수" userId="ed72ea8a-b877-4d2a-952e-14569ea94435" providerId="ADAL" clId="{32EECE31-BB70-674B-95EA-93D43381F195}" dt="2020-02-17T06:15:28.763" v="13623" actId="478"/>
          <ac:spMkLst>
            <pc:docMk/>
            <pc:sldMk cId="3601784153" sldId="351"/>
            <ac:spMk id="54" creationId="{1B442ACF-A12E-6E41-8F12-E87FF266D7FB}"/>
          </ac:spMkLst>
        </pc:spChg>
        <pc:graphicFrameChg chg="add">
          <ac:chgData name="문지수" userId="ed72ea8a-b877-4d2a-952e-14569ea94435" providerId="ADAL" clId="{32EECE31-BB70-674B-95EA-93D43381F195}" dt="2020-02-17T06:15:29.365" v="13624"/>
          <ac:graphicFrameMkLst>
            <pc:docMk/>
            <pc:sldMk cId="3601784153" sldId="351"/>
            <ac:graphicFrameMk id="22" creationId="{07B99C9C-84BA-E847-AFFD-42E122D18C3E}"/>
          </ac:graphicFrameMkLst>
        </pc:graphicFrameChg>
        <pc:graphicFrameChg chg="del">
          <ac:chgData name="문지수" userId="ed72ea8a-b877-4d2a-952e-14569ea94435" providerId="ADAL" clId="{32EECE31-BB70-674B-95EA-93D43381F195}" dt="2020-02-17T06:15:28.763" v="13623" actId="478"/>
          <ac:graphicFrameMkLst>
            <pc:docMk/>
            <pc:sldMk cId="3601784153" sldId="351"/>
            <ac:graphicFrameMk id="38" creationId="{E7C9C79B-4DB2-A54D-A250-7101393432DA}"/>
          </ac:graphicFrameMkLst>
        </pc:graphicFrameChg>
      </pc:sldChg>
      <pc:sldChg chg="addSp delSp modSp del">
        <pc:chgData name="문지수" userId="ed72ea8a-b877-4d2a-952e-14569ea94435" providerId="ADAL" clId="{32EECE31-BB70-674B-95EA-93D43381F195}" dt="2020-02-17T11:09:43.659" v="19022" actId="2696"/>
        <pc:sldMkLst>
          <pc:docMk/>
          <pc:sldMk cId="4102280374" sldId="352"/>
        </pc:sldMkLst>
        <pc:spChg chg="mod">
          <ac:chgData name="문지수" userId="ed72ea8a-b877-4d2a-952e-14569ea94435" providerId="ADAL" clId="{32EECE31-BB70-674B-95EA-93D43381F195}" dt="2020-02-17T06:15:46.639" v="13628" actId="166"/>
          <ac:spMkLst>
            <pc:docMk/>
            <pc:sldMk cId="4102280374" sldId="352"/>
            <ac:spMk id="5" creationId="{45EE962D-08DE-45E6-A14E-CD6DAC254383}"/>
          </ac:spMkLst>
        </pc:spChg>
        <pc:spChg chg="add">
          <ac:chgData name="문지수" userId="ed72ea8a-b877-4d2a-952e-14569ea94435" providerId="ADAL" clId="{32EECE31-BB70-674B-95EA-93D43381F195}" dt="2020-02-17T06:15:35.415" v="13626"/>
          <ac:spMkLst>
            <pc:docMk/>
            <pc:sldMk cId="4102280374" sldId="352"/>
            <ac:spMk id="23" creationId="{DC1F2926-B84E-B642-A1B4-642A81FBB732}"/>
          </ac:spMkLst>
        </pc:spChg>
        <pc:spChg chg="add">
          <ac:chgData name="문지수" userId="ed72ea8a-b877-4d2a-952e-14569ea94435" providerId="ADAL" clId="{32EECE31-BB70-674B-95EA-93D43381F195}" dt="2020-02-17T06:15:35.415" v="13626"/>
          <ac:spMkLst>
            <pc:docMk/>
            <pc:sldMk cId="4102280374" sldId="352"/>
            <ac:spMk id="24" creationId="{20F093C3-AD56-2841-9FD1-063F4D7A518E}"/>
          </ac:spMkLst>
        </pc:spChg>
        <pc:spChg chg="add">
          <ac:chgData name="문지수" userId="ed72ea8a-b877-4d2a-952e-14569ea94435" providerId="ADAL" clId="{32EECE31-BB70-674B-95EA-93D43381F195}" dt="2020-02-17T06:15:35.415" v="13626"/>
          <ac:spMkLst>
            <pc:docMk/>
            <pc:sldMk cId="4102280374" sldId="352"/>
            <ac:spMk id="25" creationId="{49FDFE1E-E153-ED47-AFC7-D6000AC52D2F}"/>
          </ac:spMkLst>
        </pc:spChg>
        <pc:spChg chg="add">
          <ac:chgData name="문지수" userId="ed72ea8a-b877-4d2a-952e-14569ea94435" providerId="ADAL" clId="{32EECE31-BB70-674B-95EA-93D43381F195}" dt="2020-02-17T06:15:35.415" v="13626"/>
          <ac:spMkLst>
            <pc:docMk/>
            <pc:sldMk cId="4102280374" sldId="352"/>
            <ac:spMk id="26" creationId="{04F95F24-FFC4-3345-937B-2E9E1C148EE2}"/>
          </ac:spMkLst>
        </pc:spChg>
        <pc:spChg chg="add">
          <ac:chgData name="문지수" userId="ed72ea8a-b877-4d2a-952e-14569ea94435" providerId="ADAL" clId="{32EECE31-BB70-674B-95EA-93D43381F195}" dt="2020-02-17T06:15:35.415" v="13626"/>
          <ac:spMkLst>
            <pc:docMk/>
            <pc:sldMk cId="4102280374" sldId="352"/>
            <ac:spMk id="27" creationId="{C6B51A85-97BC-2B42-A141-4B474268E4EA}"/>
          </ac:spMkLst>
        </pc:spChg>
        <pc:spChg chg="add">
          <ac:chgData name="문지수" userId="ed72ea8a-b877-4d2a-952e-14569ea94435" providerId="ADAL" clId="{32EECE31-BB70-674B-95EA-93D43381F195}" dt="2020-02-17T06:15:35.415" v="13626"/>
          <ac:spMkLst>
            <pc:docMk/>
            <pc:sldMk cId="4102280374" sldId="352"/>
            <ac:spMk id="28" creationId="{1E635AD3-D7A4-984E-A47B-4F39BA258877}"/>
          </ac:spMkLst>
        </pc:spChg>
        <pc:spChg chg="add">
          <ac:chgData name="문지수" userId="ed72ea8a-b877-4d2a-952e-14569ea94435" providerId="ADAL" clId="{32EECE31-BB70-674B-95EA-93D43381F195}" dt="2020-02-17T06:15:35.415" v="13626"/>
          <ac:spMkLst>
            <pc:docMk/>
            <pc:sldMk cId="4102280374" sldId="352"/>
            <ac:spMk id="29" creationId="{C7AE89A4-FC4C-FA4A-85D4-0A0ACD15FD97}"/>
          </ac:spMkLst>
        </pc:spChg>
        <pc:spChg chg="add">
          <ac:chgData name="문지수" userId="ed72ea8a-b877-4d2a-952e-14569ea94435" providerId="ADAL" clId="{32EECE31-BB70-674B-95EA-93D43381F195}" dt="2020-02-17T06:15:35.415" v="13626"/>
          <ac:spMkLst>
            <pc:docMk/>
            <pc:sldMk cId="4102280374" sldId="352"/>
            <ac:spMk id="30" creationId="{61500856-C3F7-2747-82CE-2DE50FFCC92E}"/>
          </ac:spMkLst>
        </pc:spChg>
        <pc:spChg chg="add">
          <ac:chgData name="문지수" userId="ed72ea8a-b877-4d2a-952e-14569ea94435" providerId="ADAL" clId="{32EECE31-BB70-674B-95EA-93D43381F195}" dt="2020-02-17T06:15:35.415" v="13626"/>
          <ac:spMkLst>
            <pc:docMk/>
            <pc:sldMk cId="4102280374" sldId="352"/>
            <ac:spMk id="31" creationId="{F302C0C4-7751-5149-A40B-2DD25D6EBAF1}"/>
          </ac:spMkLst>
        </pc:spChg>
        <pc:spChg chg="add">
          <ac:chgData name="문지수" userId="ed72ea8a-b877-4d2a-952e-14569ea94435" providerId="ADAL" clId="{32EECE31-BB70-674B-95EA-93D43381F195}" dt="2020-02-17T06:15:35.415" v="13626"/>
          <ac:spMkLst>
            <pc:docMk/>
            <pc:sldMk cId="4102280374" sldId="352"/>
            <ac:spMk id="33" creationId="{65101327-4A26-5E4D-9E02-F8B3917BA730}"/>
          </ac:spMkLst>
        </pc:spChg>
        <pc:spChg chg="add">
          <ac:chgData name="문지수" userId="ed72ea8a-b877-4d2a-952e-14569ea94435" providerId="ADAL" clId="{32EECE31-BB70-674B-95EA-93D43381F195}" dt="2020-02-17T06:15:35.415" v="13626"/>
          <ac:spMkLst>
            <pc:docMk/>
            <pc:sldMk cId="4102280374" sldId="352"/>
            <ac:spMk id="34" creationId="{2056196A-2C40-A845-BC34-17269CB1D88E}"/>
          </ac:spMkLst>
        </pc:spChg>
        <pc:spChg chg="del">
          <ac:chgData name="문지수" userId="ed72ea8a-b877-4d2a-952e-14569ea94435" providerId="ADAL" clId="{32EECE31-BB70-674B-95EA-93D43381F195}" dt="2020-02-17T06:15:34.860" v="13625" actId="478"/>
          <ac:spMkLst>
            <pc:docMk/>
            <pc:sldMk cId="4102280374" sldId="352"/>
            <ac:spMk id="39" creationId="{386D833D-3EC7-1C4D-9E0C-C36CBADF8449}"/>
          </ac:spMkLst>
        </pc:spChg>
        <pc:spChg chg="del">
          <ac:chgData name="문지수" userId="ed72ea8a-b877-4d2a-952e-14569ea94435" providerId="ADAL" clId="{32EECE31-BB70-674B-95EA-93D43381F195}" dt="2020-02-17T06:15:34.860" v="13625" actId="478"/>
          <ac:spMkLst>
            <pc:docMk/>
            <pc:sldMk cId="4102280374" sldId="352"/>
            <ac:spMk id="45" creationId="{81D1EF24-6B26-D044-AB7F-D65F909AF8BC}"/>
          </ac:spMkLst>
        </pc:spChg>
        <pc:spChg chg="del">
          <ac:chgData name="문지수" userId="ed72ea8a-b877-4d2a-952e-14569ea94435" providerId="ADAL" clId="{32EECE31-BB70-674B-95EA-93D43381F195}" dt="2020-02-17T06:15:34.860" v="13625" actId="478"/>
          <ac:spMkLst>
            <pc:docMk/>
            <pc:sldMk cId="4102280374" sldId="352"/>
            <ac:spMk id="46" creationId="{25F27CF5-0962-614C-8F90-3EAE8FF91965}"/>
          </ac:spMkLst>
        </pc:spChg>
        <pc:spChg chg="del">
          <ac:chgData name="문지수" userId="ed72ea8a-b877-4d2a-952e-14569ea94435" providerId="ADAL" clId="{32EECE31-BB70-674B-95EA-93D43381F195}" dt="2020-02-17T06:15:34.860" v="13625" actId="478"/>
          <ac:spMkLst>
            <pc:docMk/>
            <pc:sldMk cId="4102280374" sldId="352"/>
            <ac:spMk id="47" creationId="{1F590B7A-DE4A-4441-8FCD-3B01F2E716DB}"/>
          </ac:spMkLst>
        </pc:spChg>
        <pc:spChg chg="del">
          <ac:chgData name="문지수" userId="ed72ea8a-b877-4d2a-952e-14569ea94435" providerId="ADAL" clId="{32EECE31-BB70-674B-95EA-93D43381F195}" dt="2020-02-17T06:15:34.860" v="13625" actId="478"/>
          <ac:spMkLst>
            <pc:docMk/>
            <pc:sldMk cId="4102280374" sldId="352"/>
            <ac:spMk id="48" creationId="{25E3F5ED-C765-6348-90DC-8D5D9FB83C9E}"/>
          </ac:spMkLst>
        </pc:spChg>
        <pc:spChg chg="del">
          <ac:chgData name="문지수" userId="ed72ea8a-b877-4d2a-952e-14569ea94435" providerId="ADAL" clId="{32EECE31-BB70-674B-95EA-93D43381F195}" dt="2020-02-17T06:15:34.860" v="13625" actId="478"/>
          <ac:spMkLst>
            <pc:docMk/>
            <pc:sldMk cId="4102280374" sldId="352"/>
            <ac:spMk id="49" creationId="{8E3E69EC-6659-A147-B537-8C3CA0ABE8CC}"/>
          </ac:spMkLst>
        </pc:spChg>
        <pc:spChg chg="del">
          <ac:chgData name="문지수" userId="ed72ea8a-b877-4d2a-952e-14569ea94435" providerId="ADAL" clId="{32EECE31-BB70-674B-95EA-93D43381F195}" dt="2020-02-17T06:15:34.860" v="13625" actId="478"/>
          <ac:spMkLst>
            <pc:docMk/>
            <pc:sldMk cId="4102280374" sldId="352"/>
            <ac:spMk id="50" creationId="{AEC9F22A-C5D9-F04D-9291-556775346463}"/>
          </ac:spMkLst>
        </pc:spChg>
        <pc:spChg chg="del">
          <ac:chgData name="문지수" userId="ed72ea8a-b877-4d2a-952e-14569ea94435" providerId="ADAL" clId="{32EECE31-BB70-674B-95EA-93D43381F195}" dt="2020-02-17T06:15:34.860" v="13625" actId="478"/>
          <ac:spMkLst>
            <pc:docMk/>
            <pc:sldMk cId="4102280374" sldId="352"/>
            <ac:spMk id="51" creationId="{A7A15C8F-4EB5-044C-8A23-E25E97390E20}"/>
          </ac:spMkLst>
        </pc:spChg>
        <pc:spChg chg="del">
          <ac:chgData name="문지수" userId="ed72ea8a-b877-4d2a-952e-14569ea94435" providerId="ADAL" clId="{32EECE31-BB70-674B-95EA-93D43381F195}" dt="2020-02-17T06:15:34.860" v="13625" actId="478"/>
          <ac:spMkLst>
            <pc:docMk/>
            <pc:sldMk cId="4102280374" sldId="352"/>
            <ac:spMk id="52" creationId="{BCBDD72D-C8E0-494F-8389-65FF7D569516}"/>
          </ac:spMkLst>
        </pc:spChg>
        <pc:spChg chg="del">
          <ac:chgData name="문지수" userId="ed72ea8a-b877-4d2a-952e-14569ea94435" providerId="ADAL" clId="{32EECE31-BB70-674B-95EA-93D43381F195}" dt="2020-02-17T06:15:34.860" v="13625" actId="478"/>
          <ac:spMkLst>
            <pc:docMk/>
            <pc:sldMk cId="4102280374" sldId="352"/>
            <ac:spMk id="53" creationId="{D46AE05F-6A69-1441-9AC8-CF5826C02B27}"/>
          </ac:spMkLst>
        </pc:spChg>
        <pc:spChg chg="del">
          <ac:chgData name="문지수" userId="ed72ea8a-b877-4d2a-952e-14569ea94435" providerId="ADAL" clId="{32EECE31-BB70-674B-95EA-93D43381F195}" dt="2020-02-17T06:15:34.860" v="13625" actId="478"/>
          <ac:spMkLst>
            <pc:docMk/>
            <pc:sldMk cId="4102280374" sldId="352"/>
            <ac:spMk id="54" creationId="{1B442ACF-A12E-6E41-8F12-E87FF266D7FB}"/>
          </ac:spMkLst>
        </pc:spChg>
        <pc:graphicFrameChg chg="add">
          <ac:chgData name="문지수" userId="ed72ea8a-b877-4d2a-952e-14569ea94435" providerId="ADAL" clId="{32EECE31-BB70-674B-95EA-93D43381F195}" dt="2020-02-17T06:15:35.415" v="13626"/>
          <ac:graphicFrameMkLst>
            <pc:docMk/>
            <pc:sldMk cId="4102280374" sldId="352"/>
            <ac:graphicFrameMk id="22" creationId="{9FD6D5F7-51F6-1340-A411-0FD8691ADF96}"/>
          </ac:graphicFrameMkLst>
        </pc:graphicFrameChg>
        <pc:graphicFrameChg chg="del">
          <ac:chgData name="문지수" userId="ed72ea8a-b877-4d2a-952e-14569ea94435" providerId="ADAL" clId="{32EECE31-BB70-674B-95EA-93D43381F195}" dt="2020-02-17T06:15:34.860" v="13625" actId="478"/>
          <ac:graphicFrameMkLst>
            <pc:docMk/>
            <pc:sldMk cId="4102280374" sldId="352"/>
            <ac:graphicFrameMk id="38" creationId="{E7C9C79B-4DB2-A54D-A250-7101393432DA}"/>
          </ac:graphicFrameMkLst>
        </pc:graphicFrameChg>
      </pc:sldChg>
      <pc:sldChg chg="addSp delSp modSp del">
        <pc:chgData name="문지수" userId="ed72ea8a-b877-4d2a-952e-14569ea94435" providerId="ADAL" clId="{32EECE31-BB70-674B-95EA-93D43381F195}" dt="2020-02-17T11:18:00.091" v="19110" actId="2696"/>
        <pc:sldMkLst>
          <pc:docMk/>
          <pc:sldMk cId="1301844818" sldId="353"/>
        </pc:sldMkLst>
        <pc:spChg chg="mod">
          <ac:chgData name="문지수" userId="ed72ea8a-b877-4d2a-952e-14569ea94435" providerId="ADAL" clId="{32EECE31-BB70-674B-95EA-93D43381F195}" dt="2020-02-17T06:16:01.379" v="13634" actId="166"/>
          <ac:spMkLst>
            <pc:docMk/>
            <pc:sldMk cId="1301844818" sldId="353"/>
            <ac:spMk id="5" creationId="{45EE962D-08DE-45E6-A14E-CD6DAC254383}"/>
          </ac:spMkLst>
        </pc:spChg>
        <pc:spChg chg="add">
          <ac:chgData name="문지수" userId="ed72ea8a-b877-4d2a-952e-14569ea94435" providerId="ADAL" clId="{32EECE31-BB70-674B-95EA-93D43381F195}" dt="2020-02-17T06:15:56.176" v="13631"/>
          <ac:spMkLst>
            <pc:docMk/>
            <pc:sldMk cId="1301844818" sldId="353"/>
            <ac:spMk id="20" creationId="{36BD2FCA-7A6D-2D48-87CB-B7791067E522}"/>
          </ac:spMkLst>
        </pc:spChg>
        <pc:spChg chg="add">
          <ac:chgData name="문지수" userId="ed72ea8a-b877-4d2a-952e-14569ea94435" providerId="ADAL" clId="{32EECE31-BB70-674B-95EA-93D43381F195}" dt="2020-02-17T06:15:56.176" v="13631"/>
          <ac:spMkLst>
            <pc:docMk/>
            <pc:sldMk cId="1301844818" sldId="353"/>
            <ac:spMk id="21" creationId="{D733CD7A-6182-4E40-A12C-3FBF55E31A89}"/>
          </ac:spMkLst>
        </pc:spChg>
        <pc:spChg chg="add">
          <ac:chgData name="문지수" userId="ed72ea8a-b877-4d2a-952e-14569ea94435" providerId="ADAL" clId="{32EECE31-BB70-674B-95EA-93D43381F195}" dt="2020-02-17T06:15:56.176" v="13631"/>
          <ac:spMkLst>
            <pc:docMk/>
            <pc:sldMk cId="1301844818" sldId="353"/>
            <ac:spMk id="22" creationId="{E8AD3B50-1316-3146-8878-ECD2579F5F4E}"/>
          </ac:spMkLst>
        </pc:spChg>
        <pc:spChg chg="add">
          <ac:chgData name="문지수" userId="ed72ea8a-b877-4d2a-952e-14569ea94435" providerId="ADAL" clId="{32EECE31-BB70-674B-95EA-93D43381F195}" dt="2020-02-17T06:15:56.176" v="13631"/>
          <ac:spMkLst>
            <pc:docMk/>
            <pc:sldMk cId="1301844818" sldId="353"/>
            <ac:spMk id="23" creationId="{9DC9EA28-4A26-2D42-A58F-6D20070904F7}"/>
          </ac:spMkLst>
        </pc:spChg>
        <pc:spChg chg="add">
          <ac:chgData name="문지수" userId="ed72ea8a-b877-4d2a-952e-14569ea94435" providerId="ADAL" clId="{32EECE31-BB70-674B-95EA-93D43381F195}" dt="2020-02-17T06:15:56.176" v="13631"/>
          <ac:spMkLst>
            <pc:docMk/>
            <pc:sldMk cId="1301844818" sldId="353"/>
            <ac:spMk id="24" creationId="{BB6605A0-EEAD-B14A-AAA7-ADEB3D37C592}"/>
          </ac:spMkLst>
        </pc:spChg>
        <pc:spChg chg="add">
          <ac:chgData name="문지수" userId="ed72ea8a-b877-4d2a-952e-14569ea94435" providerId="ADAL" clId="{32EECE31-BB70-674B-95EA-93D43381F195}" dt="2020-02-17T06:15:56.176" v="13631"/>
          <ac:spMkLst>
            <pc:docMk/>
            <pc:sldMk cId="1301844818" sldId="353"/>
            <ac:spMk id="25" creationId="{66E6E809-B7DC-C944-AF51-CC9E0D0BE2EF}"/>
          </ac:spMkLst>
        </pc:spChg>
        <pc:spChg chg="add">
          <ac:chgData name="문지수" userId="ed72ea8a-b877-4d2a-952e-14569ea94435" providerId="ADAL" clId="{32EECE31-BB70-674B-95EA-93D43381F195}" dt="2020-02-17T06:15:56.176" v="13631"/>
          <ac:spMkLst>
            <pc:docMk/>
            <pc:sldMk cId="1301844818" sldId="353"/>
            <ac:spMk id="26" creationId="{A167E413-D1E6-214D-A957-0DD19C1FC4C0}"/>
          </ac:spMkLst>
        </pc:spChg>
        <pc:spChg chg="add">
          <ac:chgData name="문지수" userId="ed72ea8a-b877-4d2a-952e-14569ea94435" providerId="ADAL" clId="{32EECE31-BB70-674B-95EA-93D43381F195}" dt="2020-02-17T06:15:56.176" v="13631"/>
          <ac:spMkLst>
            <pc:docMk/>
            <pc:sldMk cId="1301844818" sldId="353"/>
            <ac:spMk id="27" creationId="{20DAC14A-C0C9-9540-950B-18F956FF4F26}"/>
          </ac:spMkLst>
        </pc:spChg>
        <pc:spChg chg="add">
          <ac:chgData name="문지수" userId="ed72ea8a-b877-4d2a-952e-14569ea94435" providerId="ADAL" clId="{32EECE31-BB70-674B-95EA-93D43381F195}" dt="2020-02-17T06:15:56.176" v="13631"/>
          <ac:spMkLst>
            <pc:docMk/>
            <pc:sldMk cId="1301844818" sldId="353"/>
            <ac:spMk id="28" creationId="{C562BFF5-41D5-A74D-9629-55D38D17803B}"/>
          </ac:spMkLst>
        </pc:spChg>
        <pc:spChg chg="add">
          <ac:chgData name="문지수" userId="ed72ea8a-b877-4d2a-952e-14569ea94435" providerId="ADAL" clId="{32EECE31-BB70-674B-95EA-93D43381F195}" dt="2020-02-17T06:15:56.176" v="13631"/>
          <ac:spMkLst>
            <pc:docMk/>
            <pc:sldMk cId="1301844818" sldId="353"/>
            <ac:spMk id="29" creationId="{9A1249F9-C247-5E46-8C7F-7D41D0AD8716}"/>
          </ac:spMkLst>
        </pc:spChg>
        <pc:spChg chg="add">
          <ac:chgData name="문지수" userId="ed72ea8a-b877-4d2a-952e-14569ea94435" providerId="ADAL" clId="{32EECE31-BB70-674B-95EA-93D43381F195}" dt="2020-02-17T06:15:56.176" v="13631"/>
          <ac:spMkLst>
            <pc:docMk/>
            <pc:sldMk cId="1301844818" sldId="353"/>
            <ac:spMk id="30" creationId="{00491D47-E1F2-5F44-AACB-3D6D8E3407F2}"/>
          </ac:spMkLst>
        </pc:spChg>
        <pc:spChg chg="del">
          <ac:chgData name="문지수" userId="ed72ea8a-b877-4d2a-952e-14569ea94435" providerId="ADAL" clId="{32EECE31-BB70-674B-95EA-93D43381F195}" dt="2020-02-17T06:15:52.176" v="13629" actId="478"/>
          <ac:spMkLst>
            <pc:docMk/>
            <pc:sldMk cId="1301844818" sldId="353"/>
            <ac:spMk id="39" creationId="{386D833D-3EC7-1C4D-9E0C-C36CBADF8449}"/>
          </ac:spMkLst>
        </pc:spChg>
        <pc:spChg chg="del">
          <ac:chgData name="문지수" userId="ed72ea8a-b877-4d2a-952e-14569ea94435" providerId="ADAL" clId="{32EECE31-BB70-674B-95EA-93D43381F195}" dt="2020-02-17T06:15:52.176" v="13629" actId="478"/>
          <ac:spMkLst>
            <pc:docMk/>
            <pc:sldMk cId="1301844818" sldId="353"/>
            <ac:spMk id="45" creationId="{81D1EF24-6B26-D044-AB7F-D65F909AF8BC}"/>
          </ac:spMkLst>
        </pc:spChg>
        <pc:spChg chg="del">
          <ac:chgData name="문지수" userId="ed72ea8a-b877-4d2a-952e-14569ea94435" providerId="ADAL" clId="{32EECE31-BB70-674B-95EA-93D43381F195}" dt="2020-02-17T06:15:52.176" v="13629" actId="478"/>
          <ac:spMkLst>
            <pc:docMk/>
            <pc:sldMk cId="1301844818" sldId="353"/>
            <ac:spMk id="46" creationId="{25F27CF5-0962-614C-8F90-3EAE8FF91965}"/>
          </ac:spMkLst>
        </pc:spChg>
        <pc:spChg chg="del">
          <ac:chgData name="문지수" userId="ed72ea8a-b877-4d2a-952e-14569ea94435" providerId="ADAL" clId="{32EECE31-BB70-674B-95EA-93D43381F195}" dt="2020-02-17T06:15:52.176" v="13629" actId="478"/>
          <ac:spMkLst>
            <pc:docMk/>
            <pc:sldMk cId="1301844818" sldId="353"/>
            <ac:spMk id="47" creationId="{1F590B7A-DE4A-4441-8FCD-3B01F2E716DB}"/>
          </ac:spMkLst>
        </pc:spChg>
        <pc:spChg chg="del">
          <ac:chgData name="문지수" userId="ed72ea8a-b877-4d2a-952e-14569ea94435" providerId="ADAL" clId="{32EECE31-BB70-674B-95EA-93D43381F195}" dt="2020-02-17T06:15:52.176" v="13629" actId="478"/>
          <ac:spMkLst>
            <pc:docMk/>
            <pc:sldMk cId="1301844818" sldId="353"/>
            <ac:spMk id="48" creationId="{25E3F5ED-C765-6348-90DC-8D5D9FB83C9E}"/>
          </ac:spMkLst>
        </pc:spChg>
        <pc:spChg chg="del">
          <ac:chgData name="문지수" userId="ed72ea8a-b877-4d2a-952e-14569ea94435" providerId="ADAL" clId="{32EECE31-BB70-674B-95EA-93D43381F195}" dt="2020-02-17T06:15:52.176" v="13629" actId="478"/>
          <ac:spMkLst>
            <pc:docMk/>
            <pc:sldMk cId="1301844818" sldId="353"/>
            <ac:spMk id="49" creationId="{8E3E69EC-6659-A147-B537-8C3CA0ABE8CC}"/>
          </ac:spMkLst>
        </pc:spChg>
        <pc:spChg chg="del">
          <ac:chgData name="문지수" userId="ed72ea8a-b877-4d2a-952e-14569ea94435" providerId="ADAL" clId="{32EECE31-BB70-674B-95EA-93D43381F195}" dt="2020-02-17T06:15:52.176" v="13629" actId="478"/>
          <ac:spMkLst>
            <pc:docMk/>
            <pc:sldMk cId="1301844818" sldId="353"/>
            <ac:spMk id="50" creationId="{AEC9F22A-C5D9-F04D-9291-556775346463}"/>
          </ac:spMkLst>
        </pc:spChg>
        <pc:spChg chg="del">
          <ac:chgData name="문지수" userId="ed72ea8a-b877-4d2a-952e-14569ea94435" providerId="ADAL" clId="{32EECE31-BB70-674B-95EA-93D43381F195}" dt="2020-02-17T06:15:52.176" v="13629" actId="478"/>
          <ac:spMkLst>
            <pc:docMk/>
            <pc:sldMk cId="1301844818" sldId="353"/>
            <ac:spMk id="51" creationId="{A7A15C8F-4EB5-044C-8A23-E25E97390E20}"/>
          </ac:spMkLst>
        </pc:spChg>
        <pc:spChg chg="del">
          <ac:chgData name="문지수" userId="ed72ea8a-b877-4d2a-952e-14569ea94435" providerId="ADAL" clId="{32EECE31-BB70-674B-95EA-93D43381F195}" dt="2020-02-17T06:15:52.176" v="13629" actId="478"/>
          <ac:spMkLst>
            <pc:docMk/>
            <pc:sldMk cId="1301844818" sldId="353"/>
            <ac:spMk id="52" creationId="{BCBDD72D-C8E0-494F-8389-65FF7D569516}"/>
          </ac:spMkLst>
        </pc:spChg>
        <pc:spChg chg="del">
          <ac:chgData name="문지수" userId="ed72ea8a-b877-4d2a-952e-14569ea94435" providerId="ADAL" clId="{32EECE31-BB70-674B-95EA-93D43381F195}" dt="2020-02-17T06:15:52.176" v="13629" actId="478"/>
          <ac:spMkLst>
            <pc:docMk/>
            <pc:sldMk cId="1301844818" sldId="353"/>
            <ac:spMk id="53" creationId="{D46AE05F-6A69-1441-9AC8-CF5826C02B27}"/>
          </ac:spMkLst>
        </pc:spChg>
        <pc:spChg chg="del">
          <ac:chgData name="문지수" userId="ed72ea8a-b877-4d2a-952e-14569ea94435" providerId="ADAL" clId="{32EECE31-BB70-674B-95EA-93D43381F195}" dt="2020-02-17T06:15:52.176" v="13629" actId="478"/>
          <ac:spMkLst>
            <pc:docMk/>
            <pc:sldMk cId="1301844818" sldId="353"/>
            <ac:spMk id="54" creationId="{1B442ACF-A12E-6E41-8F12-E87FF266D7FB}"/>
          </ac:spMkLst>
        </pc:spChg>
        <pc:graphicFrameChg chg="add">
          <ac:chgData name="문지수" userId="ed72ea8a-b877-4d2a-952e-14569ea94435" providerId="ADAL" clId="{32EECE31-BB70-674B-95EA-93D43381F195}" dt="2020-02-17T06:15:56.176" v="13631"/>
          <ac:graphicFrameMkLst>
            <pc:docMk/>
            <pc:sldMk cId="1301844818" sldId="353"/>
            <ac:graphicFrameMk id="18" creationId="{025ABC71-AB0F-2043-A797-94E801D7C170}"/>
          </ac:graphicFrameMkLst>
        </pc:graphicFrameChg>
        <pc:graphicFrameChg chg="del">
          <ac:chgData name="문지수" userId="ed72ea8a-b877-4d2a-952e-14569ea94435" providerId="ADAL" clId="{32EECE31-BB70-674B-95EA-93D43381F195}" dt="2020-02-17T06:15:55.692" v="13630" actId="478"/>
          <ac:graphicFrameMkLst>
            <pc:docMk/>
            <pc:sldMk cId="1301844818" sldId="353"/>
            <ac:graphicFrameMk id="38" creationId="{E7C9C79B-4DB2-A54D-A250-7101393432DA}"/>
          </ac:graphicFrameMkLst>
        </pc:graphicFrameChg>
      </pc:sldChg>
      <pc:sldChg chg="addSp delSp modSp">
        <pc:chgData name="문지수" userId="ed72ea8a-b877-4d2a-952e-14569ea94435" providerId="ADAL" clId="{32EECE31-BB70-674B-95EA-93D43381F195}" dt="2020-02-17T16:13:26.682" v="20515" actId="20577"/>
        <pc:sldMkLst>
          <pc:docMk/>
          <pc:sldMk cId="2763641740" sldId="354"/>
        </pc:sldMkLst>
        <pc:spChg chg="del">
          <ac:chgData name="문지수" userId="ed72ea8a-b877-4d2a-952e-14569ea94435" providerId="ADAL" clId="{32EECE31-BB70-674B-95EA-93D43381F195}" dt="2020-02-17T11:13:15.952" v="19061" actId="478"/>
          <ac:spMkLst>
            <pc:docMk/>
            <pc:sldMk cId="2763641740" sldId="354"/>
            <ac:spMk id="3" creationId="{930E6487-01CC-4393-BDD9-F61D0F535AEC}"/>
          </ac:spMkLst>
        </pc:spChg>
        <pc:spChg chg="del mod">
          <ac:chgData name="문지수" userId="ed72ea8a-b877-4d2a-952e-14569ea94435" providerId="ADAL" clId="{32EECE31-BB70-674B-95EA-93D43381F195}" dt="2020-02-17T06:23:18.464" v="13789" actId="478"/>
          <ac:spMkLst>
            <pc:docMk/>
            <pc:sldMk cId="2763641740" sldId="354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7T11:13:41.320" v="19069" actId="1076"/>
          <ac:spMkLst>
            <pc:docMk/>
            <pc:sldMk cId="2763641740" sldId="354"/>
            <ac:spMk id="9" creationId="{228549B4-D68A-9146-B89A-EF97FF5C8EFA}"/>
          </ac:spMkLst>
        </pc:spChg>
        <pc:spChg chg="mod">
          <ac:chgData name="문지수" userId="ed72ea8a-b877-4d2a-952e-14569ea94435" providerId="ADAL" clId="{32EECE31-BB70-674B-95EA-93D43381F195}" dt="2020-02-17T11:13:21.018" v="19062" actId="1076"/>
          <ac:spMkLst>
            <pc:docMk/>
            <pc:sldMk cId="2763641740" sldId="354"/>
            <ac:spMk id="21" creationId="{CB2FD6C8-BCEB-4B8A-A475-C0A56DAF5880}"/>
          </ac:spMkLst>
        </pc:spChg>
        <pc:spChg chg="mod">
          <ac:chgData name="문지수" userId="ed72ea8a-b877-4d2a-952e-14569ea94435" providerId="ADAL" clId="{32EECE31-BB70-674B-95EA-93D43381F195}" dt="2020-02-17T11:13:26.986" v="19064" actId="14100"/>
          <ac:spMkLst>
            <pc:docMk/>
            <pc:sldMk cId="2763641740" sldId="354"/>
            <ac:spMk id="22" creationId="{0D422E51-341A-4EA5-BD49-B90A4B1D7811}"/>
          </ac:spMkLst>
        </pc:spChg>
        <pc:spChg chg="mod">
          <ac:chgData name="문지수" userId="ed72ea8a-b877-4d2a-952e-14569ea94435" providerId="ADAL" clId="{32EECE31-BB70-674B-95EA-93D43381F195}" dt="2020-02-17T11:13:51.196" v="19071" actId="1076"/>
          <ac:spMkLst>
            <pc:docMk/>
            <pc:sldMk cId="2763641740" sldId="354"/>
            <ac:spMk id="26" creationId="{BC554493-C8E1-43C9-BA75-B9E6F23C566A}"/>
          </ac:spMkLst>
        </pc:spChg>
        <pc:spChg chg="del">
          <ac:chgData name="문지수" userId="ed72ea8a-b877-4d2a-952e-14569ea94435" providerId="ADAL" clId="{32EECE31-BB70-674B-95EA-93D43381F195}" dt="2020-02-17T11:13:12.800" v="19059" actId="478"/>
          <ac:spMkLst>
            <pc:docMk/>
            <pc:sldMk cId="2763641740" sldId="354"/>
            <ac:spMk id="27" creationId="{5BB529E3-46A5-4D38-927B-3CFC70BC8394}"/>
          </ac:spMkLst>
        </pc:spChg>
        <pc:spChg chg="del">
          <ac:chgData name="문지수" userId="ed72ea8a-b877-4d2a-952e-14569ea94435" providerId="ADAL" clId="{32EECE31-BB70-674B-95EA-93D43381F195}" dt="2020-02-17T11:13:34.853" v="19067" actId="478"/>
          <ac:spMkLst>
            <pc:docMk/>
            <pc:sldMk cId="2763641740" sldId="354"/>
            <ac:spMk id="28" creationId="{2649F98F-E46E-4173-BAC2-3FAE4E8389F5}"/>
          </ac:spMkLst>
        </pc:spChg>
        <pc:spChg chg="del">
          <ac:chgData name="문지수" userId="ed72ea8a-b877-4d2a-952e-14569ea94435" providerId="ADAL" clId="{32EECE31-BB70-674B-95EA-93D43381F195}" dt="2020-02-17T11:13:33.173" v="19066" actId="478"/>
          <ac:spMkLst>
            <pc:docMk/>
            <pc:sldMk cId="2763641740" sldId="354"/>
            <ac:spMk id="29" creationId="{F702B6F1-372E-4C17-B75B-AFA2E8E3B628}"/>
          </ac:spMkLst>
        </pc:spChg>
        <pc:spChg chg="add mod">
          <ac:chgData name="문지수" userId="ed72ea8a-b877-4d2a-952e-14569ea94435" providerId="ADAL" clId="{32EECE31-BB70-674B-95EA-93D43381F195}" dt="2020-02-17T16:13:26.682" v="20515" actId="20577"/>
          <ac:spMkLst>
            <pc:docMk/>
            <pc:sldMk cId="2763641740" sldId="354"/>
            <ac:spMk id="33" creationId="{E5684CD1-A246-9842-9179-0A48ADE4060A}"/>
          </ac:spMkLst>
        </pc:spChg>
        <pc:spChg chg="mod">
          <ac:chgData name="문지수" userId="ed72ea8a-b877-4d2a-952e-14569ea94435" providerId="ADAL" clId="{32EECE31-BB70-674B-95EA-93D43381F195}" dt="2020-02-17T11:13:39.165" v="19068" actId="1076"/>
          <ac:spMkLst>
            <pc:docMk/>
            <pc:sldMk cId="2763641740" sldId="354"/>
            <ac:spMk id="38" creationId="{DD2FFBFA-75FF-874F-A657-17CD5F0050F0}"/>
          </ac:spMkLst>
        </pc:spChg>
        <pc:spChg chg="mod">
          <ac:chgData name="문지수" userId="ed72ea8a-b877-4d2a-952e-14569ea94435" providerId="ADAL" clId="{32EECE31-BB70-674B-95EA-93D43381F195}" dt="2020-02-17T11:13:46.479" v="19070" actId="1076"/>
          <ac:spMkLst>
            <pc:docMk/>
            <pc:sldMk cId="2763641740" sldId="354"/>
            <ac:spMk id="45" creationId="{9A835866-15E6-DC4B-9E89-A3ECFD2AAC18}"/>
          </ac:spMkLst>
        </pc:spChg>
        <pc:picChg chg="add del mod">
          <ac:chgData name="문지수" userId="ed72ea8a-b877-4d2a-952e-14569ea94435" providerId="ADAL" clId="{32EECE31-BB70-674B-95EA-93D43381F195}" dt="2020-02-17T06:22:48.252" v="13785" actId="478"/>
          <ac:picMkLst>
            <pc:docMk/>
            <pc:sldMk cId="2763641740" sldId="354"/>
            <ac:picMk id="4" creationId="{FED15490-EF14-AA43-A3F8-851017A32275}"/>
          </ac:picMkLst>
        </pc:picChg>
        <pc:cxnChg chg="mod">
          <ac:chgData name="문지수" userId="ed72ea8a-b877-4d2a-952e-14569ea94435" providerId="ADAL" clId="{32EECE31-BB70-674B-95EA-93D43381F195}" dt="2020-02-17T11:13:26.986" v="19064" actId="14100"/>
          <ac:cxnSpMkLst>
            <pc:docMk/>
            <pc:sldMk cId="2763641740" sldId="354"/>
            <ac:cxnSpMk id="8" creationId="{F56C9C82-8D05-4AA8-919E-D175C3AFB500}"/>
          </ac:cxnSpMkLst>
        </pc:cxnChg>
        <pc:cxnChg chg="mod">
          <ac:chgData name="문지수" userId="ed72ea8a-b877-4d2a-952e-14569ea94435" providerId="ADAL" clId="{32EECE31-BB70-674B-95EA-93D43381F195}" dt="2020-02-17T11:13:21.018" v="19062" actId="1076"/>
          <ac:cxnSpMkLst>
            <pc:docMk/>
            <pc:sldMk cId="2763641740" sldId="354"/>
            <ac:cxnSpMk id="11" creationId="{2FFF7AF5-E318-43E4-9840-1B04C56A4888}"/>
          </ac:cxnSpMkLst>
        </pc:cxnChg>
        <pc:cxnChg chg="mod">
          <ac:chgData name="문지수" userId="ed72ea8a-b877-4d2a-952e-14569ea94435" providerId="ADAL" clId="{32EECE31-BB70-674B-95EA-93D43381F195}" dt="2020-02-17T11:13:30.794" v="19065" actId="14100"/>
          <ac:cxnSpMkLst>
            <pc:docMk/>
            <pc:sldMk cId="2763641740" sldId="354"/>
            <ac:cxnSpMk id="30" creationId="{9CFB6B63-E5FE-46FD-AA45-A5A3FECD8746}"/>
          </ac:cxnSpMkLst>
        </pc:cxnChg>
        <pc:cxnChg chg="del">
          <ac:chgData name="문지수" userId="ed72ea8a-b877-4d2a-952e-14569ea94435" providerId="ADAL" clId="{32EECE31-BB70-674B-95EA-93D43381F195}" dt="2020-02-17T11:13:14.624" v="19060" actId="478"/>
          <ac:cxnSpMkLst>
            <pc:docMk/>
            <pc:sldMk cId="2763641740" sldId="354"/>
            <ac:cxnSpMk id="31" creationId="{67B69834-1795-4CE6-803A-D582A8385571}"/>
          </ac:cxnSpMkLst>
        </pc:cxnChg>
        <pc:cxnChg chg="del mod">
          <ac:chgData name="문지수" userId="ed72ea8a-b877-4d2a-952e-14569ea94435" providerId="ADAL" clId="{32EECE31-BB70-674B-95EA-93D43381F195}" dt="2020-02-17T11:12:53.245" v="19055" actId="478"/>
          <ac:cxnSpMkLst>
            <pc:docMk/>
            <pc:sldMk cId="2763641740" sldId="354"/>
            <ac:cxnSpMk id="50" creationId="{D1FC7B19-37B3-5F46-84C9-296809B83E4E}"/>
          </ac:cxnSpMkLst>
        </pc:cxnChg>
      </pc:sldChg>
      <pc:sldChg chg="add">
        <pc:chgData name="문지수" userId="ed72ea8a-b877-4d2a-952e-14569ea94435" providerId="ADAL" clId="{32EECE31-BB70-674B-95EA-93D43381F195}" dt="2020-02-17T04:06:47.024" v="11397"/>
        <pc:sldMkLst>
          <pc:docMk/>
          <pc:sldMk cId="3544150493" sldId="355"/>
        </pc:sldMkLst>
      </pc:sldChg>
      <pc:sldChg chg="del">
        <pc:chgData name="문지수" userId="ed72ea8a-b877-4d2a-952e-14569ea94435" providerId="ADAL" clId="{32EECE31-BB70-674B-95EA-93D43381F195}" dt="2020-02-17T11:09:43.801" v="19024" actId="2696"/>
        <pc:sldMkLst>
          <pc:docMk/>
          <pc:sldMk cId="2260334842" sldId="356"/>
        </pc:sldMkLst>
      </pc:sldChg>
      <pc:sldChg chg="addSp modSp add">
        <pc:chgData name="문지수" userId="ed72ea8a-b877-4d2a-952e-14569ea94435" providerId="ADAL" clId="{32EECE31-BB70-674B-95EA-93D43381F195}" dt="2020-02-17T16:17:19.337" v="20587" actId="115"/>
        <pc:sldMkLst>
          <pc:docMk/>
          <pc:sldMk cId="2610915709" sldId="357"/>
        </pc:sldMkLst>
        <pc:spChg chg="add mod">
          <ac:chgData name="문지수" userId="ed72ea8a-b877-4d2a-952e-14569ea94435" providerId="ADAL" clId="{32EECE31-BB70-674B-95EA-93D43381F195}" dt="2020-02-17T06:20:55.386" v="13775" actId="1076"/>
          <ac:spMkLst>
            <pc:docMk/>
            <pc:sldMk cId="2610915709" sldId="357"/>
            <ac:spMk id="3" creationId="{D9C8D6A7-9583-CB41-9D45-A16665B4C94E}"/>
          </ac:spMkLst>
        </pc:spChg>
        <pc:spChg chg="mod">
          <ac:chgData name="문지수" userId="ed72ea8a-b877-4d2a-952e-14569ea94435" providerId="ADAL" clId="{32EECE31-BB70-674B-95EA-93D43381F195}" dt="2020-02-17T06:16:27.136" v="13644" actId="20577"/>
          <ac:spMkLst>
            <pc:docMk/>
            <pc:sldMk cId="2610915709" sldId="357"/>
            <ac:spMk id="5" creationId="{45EE962D-08DE-45E6-A14E-CD6DAC254383}"/>
          </ac:spMkLst>
        </pc:spChg>
        <pc:spChg chg="add mod">
          <ac:chgData name="문지수" userId="ed72ea8a-b877-4d2a-952e-14569ea94435" providerId="ADAL" clId="{32EECE31-BB70-674B-95EA-93D43381F195}" dt="2020-02-17T06:20:55.386" v="13775" actId="1076"/>
          <ac:spMkLst>
            <pc:docMk/>
            <pc:sldMk cId="2610915709" sldId="357"/>
            <ac:spMk id="25" creationId="{7ED2A163-0C2D-CE43-BB55-BBEED10B2CF7}"/>
          </ac:spMkLst>
        </pc:spChg>
        <pc:graphicFrameChg chg="modGraphic">
          <ac:chgData name="문지수" userId="ed72ea8a-b877-4d2a-952e-14569ea94435" providerId="ADAL" clId="{32EECE31-BB70-674B-95EA-93D43381F195}" dt="2020-02-17T15:49:43.702" v="20263" actId="20577"/>
          <ac:graphicFrameMkLst>
            <pc:docMk/>
            <pc:sldMk cId="2610915709" sldId="357"/>
            <ac:graphicFrameMk id="4" creationId="{F8838ABC-416F-C246-A448-6CF49ADC669F}"/>
          </ac:graphicFrameMkLst>
        </pc:graphicFrameChg>
        <pc:graphicFrameChg chg="modGraphic">
          <ac:chgData name="문지수" userId="ed72ea8a-b877-4d2a-952e-14569ea94435" providerId="ADAL" clId="{32EECE31-BB70-674B-95EA-93D43381F195}" dt="2020-02-17T16:17:19.337" v="20587" actId="115"/>
          <ac:graphicFrameMkLst>
            <pc:docMk/>
            <pc:sldMk cId="2610915709" sldId="357"/>
            <ac:graphicFrameMk id="6" creationId="{2A2FD4F5-04A8-A442-989D-66371B4563A6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7T09:50:48.964" v="13896" actId="1037"/>
          <ac:graphicFrameMkLst>
            <pc:docMk/>
            <pc:sldMk cId="2610915709" sldId="357"/>
            <ac:graphicFrameMk id="7" creationId="{EBAA0F78-5066-6F4D-9FAE-2535B9232D58}"/>
          </ac:graphicFrameMkLst>
        </pc:graphicFrameChg>
        <pc:graphicFrameChg chg="modGraphic">
          <ac:chgData name="문지수" userId="ed72ea8a-b877-4d2a-952e-14569ea94435" providerId="ADAL" clId="{32EECE31-BB70-674B-95EA-93D43381F195}" dt="2020-02-17T05:45:22.024" v="12642" actId="207"/>
          <ac:graphicFrameMkLst>
            <pc:docMk/>
            <pc:sldMk cId="2610915709" sldId="357"/>
            <ac:graphicFrameMk id="18" creationId="{BA6FC74D-6D35-9A43-8466-21DE16A56EFD}"/>
          </ac:graphicFrameMkLst>
        </pc:graphicFrameChg>
        <pc:graphicFrameChg chg="mod modGraphic">
          <ac:chgData name="문지수" userId="ed72ea8a-b877-4d2a-952e-14569ea94435" providerId="ADAL" clId="{32EECE31-BB70-674B-95EA-93D43381F195}" dt="2020-02-17T15:50:11.164" v="20267" actId="1076"/>
          <ac:graphicFrameMkLst>
            <pc:docMk/>
            <pc:sldMk cId="2610915709" sldId="357"/>
            <ac:graphicFrameMk id="19" creationId="{1A71C256-0DA8-4E46-BF20-A4D3ED77DEAD}"/>
          </ac:graphicFrameMkLst>
        </pc:graphicFrameChg>
        <pc:graphicFrameChg chg="mod modGraphic">
          <ac:chgData name="문지수" userId="ed72ea8a-b877-4d2a-952e-14569ea94435" providerId="ADAL" clId="{32EECE31-BB70-674B-95EA-93D43381F195}" dt="2020-02-17T15:50:06.893" v="20266" actId="1076"/>
          <ac:graphicFrameMkLst>
            <pc:docMk/>
            <pc:sldMk cId="2610915709" sldId="357"/>
            <ac:graphicFrameMk id="20" creationId="{A8A6E81D-D32C-2246-826A-DBF6318BF541}"/>
          </ac:graphicFrameMkLst>
        </pc:graphicFrameChg>
        <pc:graphicFrameChg chg="mod modGraphic">
          <ac:chgData name="문지수" userId="ed72ea8a-b877-4d2a-952e-14569ea94435" providerId="ADAL" clId="{32EECE31-BB70-674B-95EA-93D43381F195}" dt="2020-02-17T15:49:56.189" v="20265" actId="1076"/>
          <ac:graphicFrameMkLst>
            <pc:docMk/>
            <pc:sldMk cId="2610915709" sldId="357"/>
            <ac:graphicFrameMk id="22" creationId="{2E8D3BF8-69A4-984F-BD3F-F0C1921DEB4F}"/>
          </ac:graphicFrameMkLst>
        </pc:graphicFrameChg>
        <pc:graphicFrameChg chg="mod modGraphic">
          <ac:chgData name="문지수" userId="ed72ea8a-b877-4d2a-952e-14569ea94435" providerId="ADAL" clId="{32EECE31-BB70-674B-95EA-93D43381F195}" dt="2020-02-17T15:49:51.241" v="20264" actId="1076"/>
          <ac:graphicFrameMkLst>
            <pc:docMk/>
            <pc:sldMk cId="2610915709" sldId="357"/>
            <ac:graphicFrameMk id="23" creationId="{4027C990-F1BF-2F43-8EF0-8E7C176247DB}"/>
          </ac:graphicFrameMkLst>
        </pc:graphicFrameChg>
      </pc:sldChg>
      <pc:sldChg chg="addSp delSp modSp add del">
        <pc:chgData name="문지수" userId="ed72ea8a-b877-4d2a-952e-14569ea94435" providerId="ADAL" clId="{32EECE31-BB70-674B-95EA-93D43381F195}" dt="2020-02-17T14:45:20.816" v="19654" actId="2696"/>
        <pc:sldMkLst>
          <pc:docMk/>
          <pc:sldMk cId="2977619354" sldId="358"/>
        </pc:sldMkLst>
        <pc:spChg chg="mod">
          <ac:chgData name="문지수" userId="ed72ea8a-b877-4d2a-952e-14569ea94435" providerId="ADAL" clId="{32EECE31-BB70-674B-95EA-93D43381F195}" dt="2020-02-17T06:16:10.431" v="13637" actId="166"/>
          <ac:spMkLst>
            <pc:docMk/>
            <pc:sldMk cId="2977619354" sldId="358"/>
            <ac:spMk id="5" creationId="{45EE962D-08DE-45E6-A14E-CD6DAC254383}"/>
          </ac:spMkLst>
        </pc:spChg>
        <pc:spChg chg="add">
          <ac:chgData name="문지수" userId="ed72ea8a-b877-4d2a-952e-14569ea94435" providerId="ADAL" clId="{32EECE31-BB70-674B-95EA-93D43381F195}" dt="2020-02-17T06:16:06.797" v="13636"/>
          <ac:spMkLst>
            <pc:docMk/>
            <pc:sldMk cId="2977619354" sldId="358"/>
            <ac:spMk id="22" creationId="{45F0713A-2B13-8B47-A6C1-86EEEAB2F523}"/>
          </ac:spMkLst>
        </pc:spChg>
        <pc:spChg chg="add">
          <ac:chgData name="문지수" userId="ed72ea8a-b877-4d2a-952e-14569ea94435" providerId="ADAL" clId="{32EECE31-BB70-674B-95EA-93D43381F195}" dt="2020-02-17T06:16:06.797" v="13636"/>
          <ac:spMkLst>
            <pc:docMk/>
            <pc:sldMk cId="2977619354" sldId="358"/>
            <ac:spMk id="23" creationId="{D771AAD1-9775-B148-901B-7DEFD3660B08}"/>
          </ac:spMkLst>
        </pc:spChg>
        <pc:spChg chg="add">
          <ac:chgData name="문지수" userId="ed72ea8a-b877-4d2a-952e-14569ea94435" providerId="ADAL" clId="{32EECE31-BB70-674B-95EA-93D43381F195}" dt="2020-02-17T06:16:06.797" v="13636"/>
          <ac:spMkLst>
            <pc:docMk/>
            <pc:sldMk cId="2977619354" sldId="358"/>
            <ac:spMk id="24" creationId="{F53BA1EC-2CD4-3541-AD69-BCE3A98E3556}"/>
          </ac:spMkLst>
        </pc:spChg>
        <pc:spChg chg="add">
          <ac:chgData name="문지수" userId="ed72ea8a-b877-4d2a-952e-14569ea94435" providerId="ADAL" clId="{32EECE31-BB70-674B-95EA-93D43381F195}" dt="2020-02-17T06:16:06.797" v="13636"/>
          <ac:spMkLst>
            <pc:docMk/>
            <pc:sldMk cId="2977619354" sldId="358"/>
            <ac:spMk id="25" creationId="{557BB7E2-F091-3341-A403-2322D89E6DCD}"/>
          </ac:spMkLst>
        </pc:spChg>
        <pc:spChg chg="add">
          <ac:chgData name="문지수" userId="ed72ea8a-b877-4d2a-952e-14569ea94435" providerId="ADAL" clId="{32EECE31-BB70-674B-95EA-93D43381F195}" dt="2020-02-17T06:16:06.797" v="13636"/>
          <ac:spMkLst>
            <pc:docMk/>
            <pc:sldMk cId="2977619354" sldId="358"/>
            <ac:spMk id="26" creationId="{7D453C92-4209-5E40-9674-7501F04EFDF9}"/>
          </ac:spMkLst>
        </pc:spChg>
        <pc:spChg chg="add">
          <ac:chgData name="문지수" userId="ed72ea8a-b877-4d2a-952e-14569ea94435" providerId="ADAL" clId="{32EECE31-BB70-674B-95EA-93D43381F195}" dt="2020-02-17T06:16:06.797" v="13636"/>
          <ac:spMkLst>
            <pc:docMk/>
            <pc:sldMk cId="2977619354" sldId="358"/>
            <ac:spMk id="27" creationId="{5DF7A6FF-1C64-A64D-8303-1E608AB9CB5C}"/>
          </ac:spMkLst>
        </pc:spChg>
        <pc:spChg chg="add">
          <ac:chgData name="문지수" userId="ed72ea8a-b877-4d2a-952e-14569ea94435" providerId="ADAL" clId="{32EECE31-BB70-674B-95EA-93D43381F195}" dt="2020-02-17T06:16:06.797" v="13636"/>
          <ac:spMkLst>
            <pc:docMk/>
            <pc:sldMk cId="2977619354" sldId="358"/>
            <ac:spMk id="28" creationId="{70C46AAE-AD1C-E446-9ECE-481570999C38}"/>
          </ac:spMkLst>
        </pc:spChg>
        <pc:spChg chg="add">
          <ac:chgData name="문지수" userId="ed72ea8a-b877-4d2a-952e-14569ea94435" providerId="ADAL" clId="{32EECE31-BB70-674B-95EA-93D43381F195}" dt="2020-02-17T06:16:06.797" v="13636"/>
          <ac:spMkLst>
            <pc:docMk/>
            <pc:sldMk cId="2977619354" sldId="358"/>
            <ac:spMk id="29" creationId="{A160CC78-0098-954E-98CB-51A3FB8679F1}"/>
          </ac:spMkLst>
        </pc:spChg>
        <pc:spChg chg="add">
          <ac:chgData name="문지수" userId="ed72ea8a-b877-4d2a-952e-14569ea94435" providerId="ADAL" clId="{32EECE31-BB70-674B-95EA-93D43381F195}" dt="2020-02-17T06:16:06.797" v="13636"/>
          <ac:spMkLst>
            <pc:docMk/>
            <pc:sldMk cId="2977619354" sldId="358"/>
            <ac:spMk id="30" creationId="{5AA3F187-536C-8A40-A9C6-09EB5A5AA406}"/>
          </ac:spMkLst>
        </pc:spChg>
        <pc:spChg chg="add">
          <ac:chgData name="문지수" userId="ed72ea8a-b877-4d2a-952e-14569ea94435" providerId="ADAL" clId="{32EECE31-BB70-674B-95EA-93D43381F195}" dt="2020-02-17T06:16:06.797" v="13636"/>
          <ac:spMkLst>
            <pc:docMk/>
            <pc:sldMk cId="2977619354" sldId="358"/>
            <ac:spMk id="31" creationId="{DF74B11E-FF07-B947-9F0B-9668C64C69A7}"/>
          </ac:spMkLst>
        </pc:spChg>
        <pc:spChg chg="add">
          <ac:chgData name="문지수" userId="ed72ea8a-b877-4d2a-952e-14569ea94435" providerId="ADAL" clId="{32EECE31-BB70-674B-95EA-93D43381F195}" dt="2020-02-17T06:16:06.797" v="13636"/>
          <ac:spMkLst>
            <pc:docMk/>
            <pc:sldMk cId="2977619354" sldId="358"/>
            <ac:spMk id="33" creationId="{EF3CE8C2-862F-C542-9787-0E3701753453}"/>
          </ac:spMkLst>
        </pc:spChg>
        <pc:spChg chg="del">
          <ac:chgData name="문지수" userId="ed72ea8a-b877-4d2a-952e-14569ea94435" providerId="ADAL" clId="{32EECE31-BB70-674B-95EA-93D43381F195}" dt="2020-02-17T06:16:06.324" v="13635" actId="478"/>
          <ac:spMkLst>
            <pc:docMk/>
            <pc:sldMk cId="2977619354" sldId="358"/>
            <ac:spMk id="39" creationId="{386D833D-3EC7-1C4D-9E0C-C36CBADF8449}"/>
          </ac:spMkLst>
        </pc:spChg>
        <pc:spChg chg="del">
          <ac:chgData name="문지수" userId="ed72ea8a-b877-4d2a-952e-14569ea94435" providerId="ADAL" clId="{32EECE31-BB70-674B-95EA-93D43381F195}" dt="2020-02-17T06:16:06.324" v="13635" actId="478"/>
          <ac:spMkLst>
            <pc:docMk/>
            <pc:sldMk cId="2977619354" sldId="358"/>
            <ac:spMk id="45" creationId="{81D1EF24-6B26-D044-AB7F-D65F909AF8BC}"/>
          </ac:spMkLst>
        </pc:spChg>
        <pc:spChg chg="del">
          <ac:chgData name="문지수" userId="ed72ea8a-b877-4d2a-952e-14569ea94435" providerId="ADAL" clId="{32EECE31-BB70-674B-95EA-93D43381F195}" dt="2020-02-17T06:16:06.324" v="13635" actId="478"/>
          <ac:spMkLst>
            <pc:docMk/>
            <pc:sldMk cId="2977619354" sldId="358"/>
            <ac:spMk id="46" creationId="{25F27CF5-0962-614C-8F90-3EAE8FF91965}"/>
          </ac:spMkLst>
        </pc:spChg>
        <pc:spChg chg="del">
          <ac:chgData name="문지수" userId="ed72ea8a-b877-4d2a-952e-14569ea94435" providerId="ADAL" clId="{32EECE31-BB70-674B-95EA-93D43381F195}" dt="2020-02-17T06:16:06.324" v="13635" actId="478"/>
          <ac:spMkLst>
            <pc:docMk/>
            <pc:sldMk cId="2977619354" sldId="358"/>
            <ac:spMk id="47" creationId="{1F590B7A-DE4A-4441-8FCD-3B01F2E716DB}"/>
          </ac:spMkLst>
        </pc:spChg>
        <pc:spChg chg="del">
          <ac:chgData name="문지수" userId="ed72ea8a-b877-4d2a-952e-14569ea94435" providerId="ADAL" clId="{32EECE31-BB70-674B-95EA-93D43381F195}" dt="2020-02-17T06:16:06.324" v="13635" actId="478"/>
          <ac:spMkLst>
            <pc:docMk/>
            <pc:sldMk cId="2977619354" sldId="358"/>
            <ac:spMk id="48" creationId="{25E3F5ED-C765-6348-90DC-8D5D9FB83C9E}"/>
          </ac:spMkLst>
        </pc:spChg>
        <pc:spChg chg="del">
          <ac:chgData name="문지수" userId="ed72ea8a-b877-4d2a-952e-14569ea94435" providerId="ADAL" clId="{32EECE31-BB70-674B-95EA-93D43381F195}" dt="2020-02-17T06:16:06.324" v="13635" actId="478"/>
          <ac:spMkLst>
            <pc:docMk/>
            <pc:sldMk cId="2977619354" sldId="358"/>
            <ac:spMk id="49" creationId="{8E3E69EC-6659-A147-B537-8C3CA0ABE8CC}"/>
          </ac:spMkLst>
        </pc:spChg>
        <pc:spChg chg="del">
          <ac:chgData name="문지수" userId="ed72ea8a-b877-4d2a-952e-14569ea94435" providerId="ADAL" clId="{32EECE31-BB70-674B-95EA-93D43381F195}" dt="2020-02-17T06:16:06.324" v="13635" actId="478"/>
          <ac:spMkLst>
            <pc:docMk/>
            <pc:sldMk cId="2977619354" sldId="358"/>
            <ac:spMk id="50" creationId="{AEC9F22A-C5D9-F04D-9291-556775346463}"/>
          </ac:spMkLst>
        </pc:spChg>
        <pc:spChg chg="del">
          <ac:chgData name="문지수" userId="ed72ea8a-b877-4d2a-952e-14569ea94435" providerId="ADAL" clId="{32EECE31-BB70-674B-95EA-93D43381F195}" dt="2020-02-17T06:16:06.324" v="13635" actId="478"/>
          <ac:spMkLst>
            <pc:docMk/>
            <pc:sldMk cId="2977619354" sldId="358"/>
            <ac:spMk id="51" creationId="{A7A15C8F-4EB5-044C-8A23-E25E97390E20}"/>
          </ac:spMkLst>
        </pc:spChg>
        <pc:spChg chg="del">
          <ac:chgData name="문지수" userId="ed72ea8a-b877-4d2a-952e-14569ea94435" providerId="ADAL" clId="{32EECE31-BB70-674B-95EA-93D43381F195}" dt="2020-02-17T06:16:06.324" v="13635" actId="478"/>
          <ac:spMkLst>
            <pc:docMk/>
            <pc:sldMk cId="2977619354" sldId="358"/>
            <ac:spMk id="52" creationId="{BCBDD72D-C8E0-494F-8389-65FF7D569516}"/>
          </ac:spMkLst>
        </pc:spChg>
        <pc:spChg chg="del">
          <ac:chgData name="문지수" userId="ed72ea8a-b877-4d2a-952e-14569ea94435" providerId="ADAL" clId="{32EECE31-BB70-674B-95EA-93D43381F195}" dt="2020-02-17T06:16:06.324" v="13635" actId="478"/>
          <ac:spMkLst>
            <pc:docMk/>
            <pc:sldMk cId="2977619354" sldId="358"/>
            <ac:spMk id="53" creationId="{D46AE05F-6A69-1441-9AC8-CF5826C02B27}"/>
          </ac:spMkLst>
        </pc:spChg>
        <pc:spChg chg="del">
          <ac:chgData name="문지수" userId="ed72ea8a-b877-4d2a-952e-14569ea94435" providerId="ADAL" clId="{32EECE31-BB70-674B-95EA-93D43381F195}" dt="2020-02-17T06:16:06.324" v="13635" actId="478"/>
          <ac:spMkLst>
            <pc:docMk/>
            <pc:sldMk cId="2977619354" sldId="358"/>
            <ac:spMk id="54" creationId="{1B442ACF-A12E-6E41-8F12-E87FF266D7FB}"/>
          </ac:spMkLst>
        </pc:spChg>
        <pc:graphicFrameChg chg="add mod modGraphic">
          <ac:chgData name="문지수" userId="ed72ea8a-b877-4d2a-952e-14569ea94435" providerId="ADAL" clId="{32EECE31-BB70-674B-95EA-93D43381F195}" dt="2020-02-17T11:25:45.809" v="19321" actId="20577"/>
          <ac:graphicFrameMkLst>
            <pc:docMk/>
            <pc:sldMk cId="2977619354" sldId="358"/>
            <ac:graphicFrameMk id="18" creationId="{89045FC2-C960-E742-A586-FA698A43D80B}"/>
          </ac:graphicFrameMkLst>
        </pc:graphicFrameChg>
        <pc:graphicFrameChg chg="mod modGraphic">
          <ac:chgData name="문지수" userId="ed72ea8a-b877-4d2a-952e-14569ea94435" providerId="ADAL" clId="{32EECE31-BB70-674B-95EA-93D43381F195}" dt="2020-02-17T11:19:24.241" v="19173" actId="20577"/>
          <ac:graphicFrameMkLst>
            <pc:docMk/>
            <pc:sldMk cId="2977619354" sldId="358"/>
            <ac:graphicFrameMk id="19" creationId="{57F28B73-27C5-44EE-B4F8-537FEE146853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7T11:25:25.985" v="19301" actId="20577"/>
          <ac:graphicFrameMkLst>
            <pc:docMk/>
            <pc:sldMk cId="2977619354" sldId="358"/>
            <ac:graphicFrameMk id="20" creationId="{1AEB34B8-16AB-BF45-91FE-E34A02D93A0F}"/>
          </ac:graphicFrameMkLst>
        </pc:graphicFrameChg>
        <pc:graphicFrameChg chg="add">
          <ac:chgData name="문지수" userId="ed72ea8a-b877-4d2a-952e-14569ea94435" providerId="ADAL" clId="{32EECE31-BB70-674B-95EA-93D43381F195}" dt="2020-02-17T06:16:06.797" v="13636"/>
          <ac:graphicFrameMkLst>
            <pc:docMk/>
            <pc:sldMk cId="2977619354" sldId="358"/>
            <ac:graphicFrameMk id="21" creationId="{E6C137A4-6C05-CE4A-81ED-77793877D517}"/>
          </ac:graphicFrameMkLst>
        </pc:graphicFrameChg>
        <pc:graphicFrameChg chg="mod modGraphic">
          <ac:chgData name="문지수" userId="ed72ea8a-b877-4d2a-952e-14569ea94435" providerId="ADAL" clId="{32EECE31-BB70-674B-95EA-93D43381F195}" dt="2020-02-17T11:19:29.203" v="19181" actId="20577"/>
          <ac:graphicFrameMkLst>
            <pc:docMk/>
            <pc:sldMk cId="2977619354" sldId="358"/>
            <ac:graphicFrameMk id="32" creationId="{6E06E859-D5D1-CE47-8ABC-0700531743D9}"/>
          </ac:graphicFrameMkLst>
        </pc:graphicFrameChg>
        <pc:graphicFrameChg chg="del">
          <ac:chgData name="문지수" userId="ed72ea8a-b877-4d2a-952e-14569ea94435" providerId="ADAL" clId="{32EECE31-BB70-674B-95EA-93D43381F195}" dt="2020-02-17T06:16:06.324" v="13635" actId="478"/>
          <ac:graphicFrameMkLst>
            <pc:docMk/>
            <pc:sldMk cId="2977619354" sldId="358"/>
            <ac:graphicFrameMk id="38" creationId="{E7C9C79B-4DB2-A54D-A250-7101393432DA}"/>
          </ac:graphicFrameMkLst>
        </pc:graphicFrameChg>
      </pc:sldChg>
      <pc:sldChg chg="addSp delSp modSp add del ord">
        <pc:chgData name="문지수" userId="ed72ea8a-b877-4d2a-952e-14569ea94435" providerId="ADAL" clId="{32EECE31-BB70-674B-95EA-93D43381F195}" dt="2020-02-17T15:29:48.886" v="20159" actId="2696"/>
        <pc:sldMkLst>
          <pc:docMk/>
          <pc:sldMk cId="545862320" sldId="359"/>
        </pc:sldMkLst>
        <pc:spChg chg="mod">
          <ac:chgData name="문지수" userId="ed72ea8a-b877-4d2a-952e-14569ea94435" providerId="ADAL" clId="{32EECE31-BB70-674B-95EA-93D43381F195}" dt="2020-02-17T06:16:21.906" v="13642" actId="166"/>
          <ac:spMkLst>
            <pc:docMk/>
            <pc:sldMk cId="545862320" sldId="359"/>
            <ac:spMk id="5" creationId="{45EE962D-08DE-45E6-A14E-CD6DAC254383}"/>
          </ac:spMkLst>
        </pc:spChg>
        <pc:spChg chg="add del">
          <ac:chgData name="문지수" userId="ed72ea8a-b877-4d2a-952e-14569ea94435" providerId="ADAL" clId="{32EECE31-BB70-674B-95EA-93D43381F195}" dt="2020-02-17T06:16:16.222" v="13639"/>
          <ac:spMkLst>
            <pc:docMk/>
            <pc:sldMk cId="545862320" sldId="359"/>
            <ac:spMk id="20" creationId="{C2920F75-9077-DC4B-9607-F8481B9E4A7A}"/>
          </ac:spMkLst>
        </pc:spChg>
        <pc:spChg chg="add del">
          <ac:chgData name="문지수" userId="ed72ea8a-b877-4d2a-952e-14569ea94435" providerId="ADAL" clId="{32EECE31-BB70-674B-95EA-93D43381F195}" dt="2020-02-17T06:16:16.222" v="13639"/>
          <ac:spMkLst>
            <pc:docMk/>
            <pc:sldMk cId="545862320" sldId="359"/>
            <ac:spMk id="21" creationId="{9E0B41A7-8165-C64F-88E2-EB9C9D09B99C}"/>
          </ac:spMkLst>
        </pc:spChg>
        <pc:spChg chg="add del">
          <ac:chgData name="문지수" userId="ed72ea8a-b877-4d2a-952e-14569ea94435" providerId="ADAL" clId="{32EECE31-BB70-674B-95EA-93D43381F195}" dt="2020-02-17T06:16:16.222" v="13639"/>
          <ac:spMkLst>
            <pc:docMk/>
            <pc:sldMk cId="545862320" sldId="359"/>
            <ac:spMk id="22" creationId="{4E1EC3D0-5AC1-D041-98DA-8FF698018E1C}"/>
          </ac:spMkLst>
        </pc:spChg>
        <pc:spChg chg="add del">
          <ac:chgData name="문지수" userId="ed72ea8a-b877-4d2a-952e-14569ea94435" providerId="ADAL" clId="{32EECE31-BB70-674B-95EA-93D43381F195}" dt="2020-02-17T06:16:16.222" v="13639"/>
          <ac:spMkLst>
            <pc:docMk/>
            <pc:sldMk cId="545862320" sldId="359"/>
            <ac:spMk id="23" creationId="{DC57460F-6368-1E4B-9292-2171BDD475CF}"/>
          </ac:spMkLst>
        </pc:spChg>
        <pc:spChg chg="add del">
          <ac:chgData name="문지수" userId="ed72ea8a-b877-4d2a-952e-14569ea94435" providerId="ADAL" clId="{32EECE31-BB70-674B-95EA-93D43381F195}" dt="2020-02-17T06:16:16.222" v="13639"/>
          <ac:spMkLst>
            <pc:docMk/>
            <pc:sldMk cId="545862320" sldId="359"/>
            <ac:spMk id="24" creationId="{793B8DF2-D224-154B-BC45-3289B0C93E94}"/>
          </ac:spMkLst>
        </pc:spChg>
        <pc:spChg chg="add del">
          <ac:chgData name="문지수" userId="ed72ea8a-b877-4d2a-952e-14569ea94435" providerId="ADAL" clId="{32EECE31-BB70-674B-95EA-93D43381F195}" dt="2020-02-17T06:16:16.222" v="13639"/>
          <ac:spMkLst>
            <pc:docMk/>
            <pc:sldMk cId="545862320" sldId="359"/>
            <ac:spMk id="25" creationId="{86CB53CB-5B95-A743-9AE7-8A7F983BAB1C}"/>
          </ac:spMkLst>
        </pc:spChg>
        <pc:spChg chg="add del">
          <ac:chgData name="문지수" userId="ed72ea8a-b877-4d2a-952e-14569ea94435" providerId="ADAL" clId="{32EECE31-BB70-674B-95EA-93D43381F195}" dt="2020-02-17T06:16:16.222" v="13639"/>
          <ac:spMkLst>
            <pc:docMk/>
            <pc:sldMk cId="545862320" sldId="359"/>
            <ac:spMk id="26" creationId="{85A1376D-FD79-DB44-9F8D-D9866F7A6719}"/>
          </ac:spMkLst>
        </pc:spChg>
        <pc:spChg chg="add del">
          <ac:chgData name="문지수" userId="ed72ea8a-b877-4d2a-952e-14569ea94435" providerId="ADAL" clId="{32EECE31-BB70-674B-95EA-93D43381F195}" dt="2020-02-17T06:16:16.222" v="13639"/>
          <ac:spMkLst>
            <pc:docMk/>
            <pc:sldMk cId="545862320" sldId="359"/>
            <ac:spMk id="27" creationId="{2F374765-DF90-FF44-B15D-03C487279671}"/>
          </ac:spMkLst>
        </pc:spChg>
        <pc:spChg chg="add del">
          <ac:chgData name="문지수" userId="ed72ea8a-b877-4d2a-952e-14569ea94435" providerId="ADAL" clId="{32EECE31-BB70-674B-95EA-93D43381F195}" dt="2020-02-17T06:16:16.222" v="13639"/>
          <ac:spMkLst>
            <pc:docMk/>
            <pc:sldMk cId="545862320" sldId="359"/>
            <ac:spMk id="28" creationId="{2205EAA3-CC2A-CA43-A372-D50628730E35}"/>
          </ac:spMkLst>
        </pc:spChg>
        <pc:spChg chg="add del">
          <ac:chgData name="문지수" userId="ed72ea8a-b877-4d2a-952e-14569ea94435" providerId="ADAL" clId="{32EECE31-BB70-674B-95EA-93D43381F195}" dt="2020-02-17T06:16:16.222" v="13639"/>
          <ac:spMkLst>
            <pc:docMk/>
            <pc:sldMk cId="545862320" sldId="359"/>
            <ac:spMk id="29" creationId="{12913B1E-85AA-0441-AD94-F0F1121129CB}"/>
          </ac:spMkLst>
        </pc:spChg>
        <pc:spChg chg="add del">
          <ac:chgData name="문지수" userId="ed72ea8a-b877-4d2a-952e-14569ea94435" providerId="ADAL" clId="{32EECE31-BB70-674B-95EA-93D43381F195}" dt="2020-02-17T06:16:16.222" v="13639"/>
          <ac:spMkLst>
            <pc:docMk/>
            <pc:sldMk cId="545862320" sldId="359"/>
            <ac:spMk id="30" creationId="{2C4CA0A0-159E-B54A-9621-DD1487DCD1CD}"/>
          </ac:spMkLst>
        </pc:spChg>
        <pc:spChg chg="add">
          <ac:chgData name="문지수" userId="ed72ea8a-b877-4d2a-952e-14569ea94435" providerId="ADAL" clId="{32EECE31-BB70-674B-95EA-93D43381F195}" dt="2020-02-17T06:16:17.519" v="13641"/>
          <ac:spMkLst>
            <pc:docMk/>
            <pc:sldMk cId="545862320" sldId="359"/>
            <ac:spMk id="33" creationId="{344674D4-4DA2-4344-9BF3-94ED2EBA2CC9}"/>
          </ac:spMkLst>
        </pc:spChg>
        <pc:spChg chg="add">
          <ac:chgData name="문지수" userId="ed72ea8a-b877-4d2a-952e-14569ea94435" providerId="ADAL" clId="{32EECE31-BB70-674B-95EA-93D43381F195}" dt="2020-02-17T06:16:17.519" v="13641"/>
          <ac:spMkLst>
            <pc:docMk/>
            <pc:sldMk cId="545862320" sldId="359"/>
            <ac:spMk id="34" creationId="{34121415-1162-3041-830D-48096A89972E}"/>
          </ac:spMkLst>
        </pc:spChg>
        <pc:spChg chg="add">
          <ac:chgData name="문지수" userId="ed72ea8a-b877-4d2a-952e-14569ea94435" providerId="ADAL" clId="{32EECE31-BB70-674B-95EA-93D43381F195}" dt="2020-02-17T06:16:17.519" v="13641"/>
          <ac:spMkLst>
            <pc:docMk/>
            <pc:sldMk cId="545862320" sldId="359"/>
            <ac:spMk id="35" creationId="{A87D9F66-7CEF-3649-8CD4-123B288DFB83}"/>
          </ac:spMkLst>
        </pc:spChg>
        <pc:spChg chg="add">
          <ac:chgData name="문지수" userId="ed72ea8a-b877-4d2a-952e-14569ea94435" providerId="ADAL" clId="{32EECE31-BB70-674B-95EA-93D43381F195}" dt="2020-02-17T06:16:17.519" v="13641"/>
          <ac:spMkLst>
            <pc:docMk/>
            <pc:sldMk cId="545862320" sldId="359"/>
            <ac:spMk id="36" creationId="{4238C431-6DA2-2B43-9969-18B6DDF894A3}"/>
          </ac:spMkLst>
        </pc:spChg>
        <pc:spChg chg="add">
          <ac:chgData name="문지수" userId="ed72ea8a-b877-4d2a-952e-14569ea94435" providerId="ADAL" clId="{32EECE31-BB70-674B-95EA-93D43381F195}" dt="2020-02-17T06:16:17.519" v="13641"/>
          <ac:spMkLst>
            <pc:docMk/>
            <pc:sldMk cId="545862320" sldId="359"/>
            <ac:spMk id="37" creationId="{A0F19A87-5C79-8242-9D9A-F903482E3B5C}"/>
          </ac:spMkLst>
        </pc:spChg>
        <pc:spChg chg="del">
          <ac:chgData name="문지수" userId="ed72ea8a-b877-4d2a-952e-14569ea94435" providerId="ADAL" clId="{32EECE31-BB70-674B-95EA-93D43381F195}" dt="2020-02-17T06:16:16.640" v="13640" actId="478"/>
          <ac:spMkLst>
            <pc:docMk/>
            <pc:sldMk cId="545862320" sldId="359"/>
            <ac:spMk id="39" creationId="{386D833D-3EC7-1C4D-9E0C-C36CBADF8449}"/>
          </ac:spMkLst>
        </pc:spChg>
        <pc:spChg chg="add">
          <ac:chgData name="문지수" userId="ed72ea8a-b877-4d2a-952e-14569ea94435" providerId="ADAL" clId="{32EECE31-BB70-674B-95EA-93D43381F195}" dt="2020-02-17T06:16:17.519" v="13641"/>
          <ac:spMkLst>
            <pc:docMk/>
            <pc:sldMk cId="545862320" sldId="359"/>
            <ac:spMk id="40" creationId="{20B6F11E-9986-5D4C-9CA8-59FFD1E32639}"/>
          </ac:spMkLst>
        </pc:spChg>
        <pc:spChg chg="add">
          <ac:chgData name="문지수" userId="ed72ea8a-b877-4d2a-952e-14569ea94435" providerId="ADAL" clId="{32EECE31-BB70-674B-95EA-93D43381F195}" dt="2020-02-17T06:16:17.519" v="13641"/>
          <ac:spMkLst>
            <pc:docMk/>
            <pc:sldMk cId="545862320" sldId="359"/>
            <ac:spMk id="41" creationId="{85919909-2A4D-BD48-AB16-C820C85E9217}"/>
          </ac:spMkLst>
        </pc:spChg>
        <pc:spChg chg="add">
          <ac:chgData name="문지수" userId="ed72ea8a-b877-4d2a-952e-14569ea94435" providerId="ADAL" clId="{32EECE31-BB70-674B-95EA-93D43381F195}" dt="2020-02-17T06:16:17.519" v="13641"/>
          <ac:spMkLst>
            <pc:docMk/>
            <pc:sldMk cId="545862320" sldId="359"/>
            <ac:spMk id="42" creationId="{BA19895C-2A38-DC40-9E14-5EE61188E746}"/>
          </ac:spMkLst>
        </pc:spChg>
        <pc:spChg chg="add">
          <ac:chgData name="문지수" userId="ed72ea8a-b877-4d2a-952e-14569ea94435" providerId="ADAL" clId="{32EECE31-BB70-674B-95EA-93D43381F195}" dt="2020-02-17T06:16:17.519" v="13641"/>
          <ac:spMkLst>
            <pc:docMk/>
            <pc:sldMk cId="545862320" sldId="359"/>
            <ac:spMk id="43" creationId="{C3D82AF0-80AA-5D42-8702-A62C8632EB32}"/>
          </ac:spMkLst>
        </pc:spChg>
        <pc:spChg chg="add">
          <ac:chgData name="문지수" userId="ed72ea8a-b877-4d2a-952e-14569ea94435" providerId="ADAL" clId="{32EECE31-BB70-674B-95EA-93D43381F195}" dt="2020-02-17T06:16:17.519" v="13641"/>
          <ac:spMkLst>
            <pc:docMk/>
            <pc:sldMk cId="545862320" sldId="359"/>
            <ac:spMk id="44" creationId="{E2EC5FC1-539A-284D-8433-1B2F63F30A53}"/>
          </ac:spMkLst>
        </pc:spChg>
        <pc:spChg chg="del">
          <ac:chgData name="문지수" userId="ed72ea8a-b877-4d2a-952e-14569ea94435" providerId="ADAL" clId="{32EECE31-BB70-674B-95EA-93D43381F195}" dt="2020-02-17T06:16:16.640" v="13640" actId="478"/>
          <ac:spMkLst>
            <pc:docMk/>
            <pc:sldMk cId="545862320" sldId="359"/>
            <ac:spMk id="45" creationId="{81D1EF24-6B26-D044-AB7F-D65F909AF8BC}"/>
          </ac:spMkLst>
        </pc:spChg>
        <pc:spChg chg="del">
          <ac:chgData name="문지수" userId="ed72ea8a-b877-4d2a-952e-14569ea94435" providerId="ADAL" clId="{32EECE31-BB70-674B-95EA-93D43381F195}" dt="2020-02-17T06:16:16.640" v="13640" actId="478"/>
          <ac:spMkLst>
            <pc:docMk/>
            <pc:sldMk cId="545862320" sldId="359"/>
            <ac:spMk id="46" creationId="{25F27CF5-0962-614C-8F90-3EAE8FF91965}"/>
          </ac:spMkLst>
        </pc:spChg>
        <pc:spChg chg="del">
          <ac:chgData name="문지수" userId="ed72ea8a-b877-4d2a-952e-14569ea94435" providerId="ADAL" clId="{32EECE31-BB70-674B-95EA-93D43381F195}" dt="2020-02-17T06:16:16.640" v="13640" actId="478"/>
          <ac:spMkLst>
            <pc:docMk/>
            <pc:sldMk cId="545862320" sldId="359"/>
            <ac:spMk id="47" creationId="{1F590B7A-DE4A-4441-8FCD-3B01F2E716DB}"/>
          </ac:spMkLst>
        </pc:spChg>
        <pc:spChg chg="del">
          <ac:chgData name="문지수" userId="ed72ea8a-b877-4d2a-952e-14569ea94435" providerId="ADAL" clId="{32EECE31-BB70-674B-95EA-93D43381F195}" dt="2020-02-17T06:16:16.640" v="13640" actId="478"/>
          <ac:spMkLst>
            <pc:docMk/>
            <pc:sldMk cId="545862320" sldId="359"/>
            <ac:spMk id="48" creationId="{25E3F5ED-C765-6348-90DC-8D5D9FB83C9E}"/>
          </ac:spMkLst>
        </pc:spChg>
        <pc:spChg chg="del">
          <ac:chgData name="문지수" userId="ed72ea8a-b877-4d2a-952e-14569ea94435" providerId="ADAL" clId="{32EECE31-BB70-674B-95EA-93D43381F195}" dt="2020-02-17T06:16:16.640" v="13640" actId="478"/>
          <ac:spMkLst>
            <pc:docMk/>
            <pc:sldMk cId="545862320" sldId="359"/>
            <ac:spMk id="49" creationId="{8E3E69EC-6659-A147-B537-8C3CA0ABE8CC}"/>
          </ac:spMkLst>
        </pc:spChg>
        <pc:spChg chg="del">
          <ac:chgData name="문지수" userId="ed72ea8a-b877-4d2a-952e-14569ea94435" providerId="ADAL" clId="{32EECE31-BB70-674B-95EA-93D43381F195}" dt="2020-02-17T06:16:16.640" v="13640" actId="478"/>
          <ac:spMkLst>
            <pc:docMk/>
            <pc:sldMk cId="545862320" sldId="359"/>
            <ac:spMk id="50" creationId="{AEC9F22A-C5D9-F04D-9291-556775346463}"/>
          </ac:spMkLst>
        </pc:spChg>
        <pc:spChg chg="del">
          <ac:chgData name="문지수" userId="ed72ea8a-b877-4d2a-952e-14569ea94435" providerId="ADAL" clId="{32EECE31-BB70-674B-95EA-93D43381F195}" dt="2020-02-17T06:16:16.640" v="13640" actId="478"/>
          <ac:spMkLst>
            <pc:docMk/>
            <pc:sldMk cId="545862320" sldId="359"/>
            <ac:spMk id="51" creationId="{A7A15C8F-4EB5-044C-8A23-E25E97390E20}"/>
          </ac:spMkLst>
        </pc:spChg>
        <pc:spChg chg="del">
          <ac:chgData name="문지수" userId="ed72ea8a-b877-4d2a-952e-14569ea94435" providerId="ADAL" clId="{32EECE31-BB70-674B-95EA-93D43381F195}" dt="2020-02-17T06:16:16.640" v="13640" actId="478"/>
          <ac:spMkLst>
            <pc:docMk/>
            <pc:sldMk cId="545862320" sldId="359"/>
            <ac:spMk id="52" creationId="{BCBDD72D-C8E0-494F-8389-65FF7D569516}"/>
          </ac:spMkLst>
        </pc:spChg>
        <pc:spChg chg="del">
          <ac:chgData name="문지수" userId="ed72ea8a-b877-4d2a-952e-14569ea94435" providerId="ADAL" clId="{32EECE31-BB70-674B-95EA-93D43381F195}" dt="2020-02-17T06:16:16.640" v="13640" actId="478"/>
          <ac:spMkLst>
            <pc:docMk/>
            <pc:sldMk cId="545862320" sldId="359"/>
            <ac:spMk id="53" creationId="{D46AE05F-6A69-1441-9AC8-CF5826C02B27}"/>
          </ac:spMkLst>
        </pc:spChg>
        <pc:spChg chg="del">
          <ac:chgData name="문지수" userId="ed72ea8a-b877-4d2a-952e-14569ea94435" providerId="ADAL" clId="{32EECE31-BB70-674B-95EA-93D43381F195}" dt="2020-02-17T06:16:16.640" v="13640" actId="478"/>
          <ac:spMkLst>
            <pc:docMk/>
            <pc:sldMk cId="545862320" sldId="359"/>
            <ac:spMk id="54" creationId="{1B442ACF-A12E-6E41-8F12-E87FF266D7FB}"/>
          </ac:spMkLst>
        </pc:spChg>
        <pc:spChg chg="add">
          <ac:chgData name="문지수" userId="ed72ea8a-b877-4d2a-952e-14569ea94435" providerId="ADAL" clId="{32EECE31-BB70-674B-95EA-93D43381F195}" dt="2020-02-17T06:16:17.519" v="13641"/>
          <ac:spMkLst>
            <pc:docMk/>
            <pc:sldMk cId="545862320" sldId="359"/>
            <ac:spMk id="55" creationId="{0784643E-EDF1-A04D-8F8B-A4E9B9987144}"/>
          </ac:spMkLst>
        </pc:spChg>
        <pc:graphicFrameChg chg="add del">
          <ac:chgData name="문지수" userId="ed72ea8a-b877-4d2a-952e-14569ea94435" providerId="ADAL" clId="{32EECE31-BB70-674B-95EA-93D43381F195}" dt="2020-02-17T06:16:16.222" v="13639"/>
          <ac:graphicFrameMkLst>
            <pc:docMk/>
            <pc:sldMk cId="545862320" sldId="359"/>
            <ac:graphicFrameMk id="18" creationId="{1436C27A-71E0-8F4D-B793-8F07FF44E77C}"/>
          </ac:graphicFrameMkLst>
        </pc:graphicFrameChg>
        <pc:graphicFrameChg chg="modGraphic">
          <ac:chgData name="문지수" userId="ed72ea8a-b877-4d2a-952e-14569ea94435" providerId="ADAL" clId="{32EECE31-BB70-674B-95EA-93D43381F195}" dt="2020-02-17T15:06:05.461" v="19839" actId="20577"/>
          <ac:graphicFrameMkLst>
            <pc:docMk/>
            <pc:sldMk cId="545862320" sldId="359"/>
            <ac:graphicFrameMk id="19" creationId="{57F28B73-27C5-44EE-B4F8-537FEE146853}"/>
          </ac:graphicFrameMkLst>
        </pc:graphicFrameChg>
        <pc:graphicFrameChg chg="add">
          <ac:chgData name="문지수" userId="ed72ea8a-b877-4d2a-952e-14569ea94435" providerId="ADAL" clId="{32EECE31-BB70-674B-95EA-93D43381F195}" dt="2020-02-17T06:16:17.519" v="13641"/>
          <ac:graphicFrameMkLst>
            <pc:docMk/>
            <pc:sldMk cId="545862320" sldId="359"/>
            <ac:graphicFrameMk id="31" creationId="{613E0DE1-9796-8949-8D12-9B5CE272DB96}"/>
          </ac:graphicFrameMkLst>
        </pc:graphicFrameChg>
        <pc:graphicFrameChg chg="mod modGraphic">
          <ac:chgData name="문지수" userId="ed72ea8a-b877-4d2a-952e-14569ea94435" providerId="ADAL" clId="{32EECE31-BB70-674B-95EA-93D43381F195}" dt="2020-02-17T15:06:13.965" v="19851" actId="20577"/>
          <ac:graphicFrameMkLst>
            <pc:docMk/>
            <pc:sldMk cId="545862320" sldId="359"/>
            <ac:graphicFrameMk id="32" creationId="{6E06E859-D5D1-CE47-8ABC-0700531743D9}"/>
          </ac:graphicFrameMkLst>
        </pc:graphicFrameChg>
        <pc:graphicFrameChg chg="del">
          <ac:chgData name="문지수" userId="ed72ea8a-b877-4d2a-952e-14569ea94435" providerId="ADAL" clId="{32EECE31-BB70-674B-95EA-93D43381F195}" dt="2020-02-17T06:16:16.640" v="13640" actId="478"/>
          <ac:graphicFrameMkLst>
            <pc:docMk/>
            <pc:sldMk cId="545862320" sldId="359"/>
            <ac:graphicFrameMk id="38" creationId="{E7C9C79B-4DB2-A54D-A250-7101393432DA}"/>
          </ac:graphicFrameMkLst>
        </pc:graphicFrameChg>
      </pc:sldChg>
      <pc:sldChg chg="addSp delSp modSp">
        <pc:chgData name="문지수" userId="ed72ea8a-b877-4d2a-952e-14569ea94435" providerId="ADAL" clId="{32EECE31-BB70-674B-95EA-93D43381F195}" dt="2020-02-17T16:14:57.760" v="20586" actId="20577"/>
        <pc:sldMkLst>
          <pc:docMk/>
          <pc:sldMk cId="3851273780" sldId="360"/>
        </pc:sldMkLst>
        <pc:spChg chg="mod">
          <ac:chgData name="문지수" userId="ed72ea8a-b877-4d2a-952e-14569ea94435" providerId="ADAL" clId="{32EECE31-BB70-674B-95EA-93D43381F195}" dt="2020-02-17T10:16:31.669" v="16706" actId="1076"/>
          <ac:spMkLst>
            <pc:docMk/>
            <pc:sldMk cId="3851273780" sldId="360"/>
            <ac:spMk id="4" creationId="{70103FA4-650D-774A-B1B1-9991DA4FF1BC}"/>
          </ac:spMkLst>
        </pc:spChg>
        <pc:spChg chg="mod">
          <ac:chgData name="문지수" userId="ed72ea8a-b877-4d2a-952e-14569ea94435" providerId="ADAL" clId="{32EECE31-BB70-674B-95EA-93D43381F195}" dt="2020-02-17T06:24:06.911" v="13869" actId="166"/>
          <ac:spMkLst>
            <pc:docMk/>
            <pc:sldMk cId="3851273780" sldId="360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7T09:57:05.017" v="13952" actId="478"/>
          <ac:spMkLst>
            <pc:docMk/>
            <pc:sldMk cId="3851273780" sldId="360"/>
            <ac:spMk id="6" creationId="{03846FFC-ED59-A34B-AD3C-A92CD213E1B3}"/>
          </ac:spMkLst>
        </pc:spChg>
        <pc:spChg chg="del">
          <ac:chgData name="문지수" userId="ed72ea8a-b877-4d2a-952e-14569ea94435" providerId="ADAL" clId="{32EECE31-BB70-674B-95EA-93D43381F195}" dt="2020-02-17T09:57:11.335" v="13954" actId="478"/>
          <ac:spMkLst>
            <pc:docMk/>
            <pc:sldMk cId="3851273780" sldId="360"/>
            <ac:spMk id="7" creationId="{DA8E8CFA-28A6-A148-83DD-4FAF55924CD4}"/>
          </ac:spMkLst>
        </pc:spChg>
        <pc:spChg chg="add">
          <ac:chgData name="문지수" userId="ed72ea8a-b877-4d2a-952e-14569ea94435" providerId="ADAL" clId="{32EECE31-BB70-674B-95EA-93D43381F195}" dt="2020-02-17T06:24:01.601" v="13866"/>
          <ac:spMkLst>
            <pc:docMk/>
            <pc:sldMk cId="3851273780" sldId="360"/>
            <ac:spMk id="34" creationId="{F04235C3-98AF-AB44-9107-571EDF377BF1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36" creationId="{50FD0BD5-61EE-4672-977D-8AB82672C482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37" creationId="{46C96B7A-0E54-4B0E-A9B5-04AAAF4A0762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39" creationId="{EEBC1ADB-766F-4DAA-8365-4487F4921D6C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40" creationId="{B0E78CEB-94A4-4FFF-9BD3-1CBD2019CDE1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41" creationId="{339ECC49-F88D-674D-B54A-1B2D846B2B23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42" creationId="{6405D4F4-C104-4606-A9DD-405DB8732396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43" creationId="{01025E43-8A79-4576-A56F-3F1700C85E42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44" creationId="{387D2662-305F-47B0-90A6-BA9D78F2DB0A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45" creationId="{BEB34A89-DEEA-4C5C-82FA-DE40446FA6A8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46" creationId="{52E0AAE5-6F66-4A98-915C-C3B922F518AC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47" creationId="{422C2876-18DF-4477-A932-3A89747F18BE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48" creationId="{12678588-A0E2-44AE-869A-E1294C895FEA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49" creationId="{6645C180-2B67-AA49-82E0-36F882AAB96C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50" creationId="{EF4F942C-431A-9247-AE81-E2A7311569A7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51" creationId="{7880216E-C897-F74E-BD64-ED1419C3F43E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52" creationId="{EC144F1C-367E-BB4E-8790-E3F1B96DD879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53" creationId="{8CC0662D-3F2E-A44E-91B2-4CF2E8E9233E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54" creationId="{D917EC54-CDC3-EA4C-84F2-C7CB9CE559E9}"/>
          </ac:spMkLst>
        </pc:spChg>
        <pc:spChg chg="add">
          <ac:chgData name="문지수" userId="ed72ea8a-b877-4d2a-952e-14569ea94435" providerId="ADAL" clId="{32EECE31-BB70-674B-95EA-93D43381F195}" dt="2020-02-17T06:24:01.601" v="13866"/>
          <ac:spMkLst>
            <pc:docMk/>
            <pc:sldMk cId="3851273780" sldId="360"/>
            <ac:spMk id="55" creationId="{D530FAA2-3E9C-A143-995F-2C079F58652A}"/>
          </ac:spMkLst>
        </pc:spChg>
        <pc:spChg chg="add">
          <ac:chgData name="문지수" userId="ed72ea8a-b877-4d2a-952e-14569ea94435" providerId="ADAL" clId="{32EECE31-BB70-674B-95EA-93D43381F195}" dt="2020-02-17T06:24:01.601" v="13866"/>
          <ac:spMkLst>
            <pc:docMk/>
            <pc:sldMk cId="3851273780" sldId="360"/>
            <ac:spMk id="56" creationId="{0032E856-63E6-2F4D-BBFB-191691413226}"/>
          </ac:spMkLst>
        </pc:spChg>
        <pc:spChg chg="add">
          <ac:chgData name="문지수" userId="ed72ea8a-b877-4d2a-952e-14569ea94435" providerId="ADAL" clId="{32EECE31-BB70-674B-95EA-93D43381F195}" dt="2020-02-17T06:24:01.601" v="13866"/>
          <ac:spMkLst>
            <pc:docMk/>
            <pc:sldMk cId="3851273780" sldId="360"/>
            <ac:spMk id="57" creationId="{A190CAA6-D279-5D4D-A9F1-E8290981A9BC}"/>
          </ac:spMkLst>
        </pc:spChg>
        <pc:spChg chg="add">
          <ac:chgData name="문지수" userId="ed72ea8a-b877-4d2a-952e-14569ea94435" providerId="ADAL" clId="{32EECE31-BB70-674B-95EA-93D43381F195}" dt="2020-02-17T06:24:01.601" v="13866"/>
          <ac:spMkLst>
            <pc:docMk/>
            <pc:sldMk cId="3851273780" sldId="360"/>
            <ac:spMk id="58" creationId="{0DE7C262-2A7F-504D-913C-3AA63D1BAB4B}"/>
          </ac:spMkLst>
        </pc:spChg>
        <pc:spChg chg="add">
          <ac:chgData name="문지수" userId="ed72ea8a-b877-4d2a-952e-14569ea94435" providerId="ADAL" clId="{32EECE31-BB70-674B-95EA-93D43381F195}" dt="2020-02-17T06:24:01.601" v="13866"/>
          <ac:spMkLst>
            <pc:docMk/>
            <pc:sldMk cId="3851273780" sldId="360"/>
            <ac:spMk id="59" creationId="{B28577E2-0255-2148-9BCC-938A3F665249}"/>
          </ac:spMkLst>
        </pc:spChg>
        <pc:spChg chg="add">
          <ac:chgData name="문지수" userId="ed72ea8a-b877-4d2a-952e-14569ea94435" providerId="ADAL" clId="{32EECE31-BB70-674B-95EA-93D43381F195}" dt="2020-02-17T06:24:01.601" v="13866"/>
          <ac:spMkLst>
            <pc:docMk/>
            <pc:sldMk cId="3851273780" sldId="360"/>
            <ac:spMk id="60" creationId="{A87420B4-DACB-1742-9711-9E5C67E54BD5}"/>
          </ac:spMkLst>
        </pc:spChg>
        <pc:spChg chg="add">
          <ac:chgData name="문지수" userId="ed72ea8a-b877-4d2a-952e-14569ea94435" providerId="ADAL" clId="{32EECE31-BB70-674B-95EA-93D43381F195}" dt="2020-02-17T06:24:01.601" v="13866"/>
          <ac:spMkLst>
            <pc:docMk/>
            <pc:sldMk cId="3851273780" sldId="360"/>
            <ac:spMk id="61" creationId="{92E0436E-49CD-D844-92B1-B6D510E06804}"/>
          </ac:spMkLst>
        </pc:spChg>
        <pc:spChg chg="add">
          <ac:chgData name="문지수" userId="ed72ea8a-b877-4d2a-952e-14569ea94435" providerId="ADAL" clId="{32EECE31-BB70-674B-95EA-93D43381F195}" dt="2020-02-17T06:24:01.601" v="13866"/>
          <ac:spMkLst>
            <pc:docMk/>
            <pc:sldMk cId="3851273780" sldId="360"/>
            <ac:spMk id="62" creationId="{D9D526E5-AB6D-574F-BD16-E8A7C080FF15}"/>
          </ac:spMkLst>
        </pc:spChg>
        <pc:spChg chg="add">
          <ac:chgData name="문지수" userId="ed72ea8a-b877-4d2a-952e-14569ea94435" providerId="ADAL" clId="{32EECE31-BB70-674B-95EA-93D43381F195}" dt="2020-02-17T06:24:01.601" v="13866"/>
          <ac:spMkLst>
            <pc:docMk/>
            <pc:sldMk cId="3851273780" sldId="360"/>
            <ac:spMk id="63" creationId="{E9597F55-1A8F-F747-A59F-0F6B962DE5F7}"/>
          </ac:spMkLst>
        </pc:spChg>
        <pc:spChg chg="add">
          <ac:chgData name="문지수" userId="ed72ea8a-b877-4d2a-952e-14569ea94435" providerId="ADAL" clId="{32EECE31-BB70-674B-95EA-93D43381F195}" dt="2020-02-17T06:24:01.601" v="13866"/>
          <ac:spMkLst>
            <pc:docMk/>
            <pc:sldMk cId="3851273780" sldId="360"/>
            <ac:spMk id="64" creationId="{DE8522C7-B9FD-A54B-9F2B-9EB807B96270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66" creationId="{B17BCBBD-60CA-D347-81D1-944706AB7FDC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67" creationId="{F32B48C6-D01A-D44A-9236-4FBADEB59328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68" creationId="{447777A3-D97B-0A47-87FA-BB0BA2FC8EC8}"/>
          </ac:spMkLst>
        </pc:spChg>
        <pc:spChg chg="del">
          <ac:chgData name="문지수" userId="ed72ea8a-b877-4d2a-952e-14569ea94435" providerId="ADAL" clId="{32EECE31-BB70-674B-95EA-93D43381F195}" dt="2020-02-17T06:24:01.186" v="13865" actId="478"/>
          <ac:spMkLst>
            <pc:docMk/>
            <pc:sldMk cId="3851273780" sldId="360"/>
            <ac:spMk id="69" creationId="{DDE681AA-AFE1-7F4C-90BC-11338DDB835E}"/>
          </ac:spMkLst>
        </pc:spChg>
        <pc:graphicFrameChg chg="mod modGraphic">
          <ac:chgData name="문지수" userId="ed72ea8a-b877-4d2a-952e-14569ea94435" providerId="ADAL" clId="{32EECE31-BB70-674B-95EA-93D43381F195}" dt="2020-02-17T10:22:40.199" v="17628" actId="20577"/>
          <ac:graphicFrameMkLst>
            <pc:docMk/>
            <pc:sldMk cId="3851273780" sldId="360"/>
            <ac:graphicFrameMk id="21" creationId="{A0189C65-BC45-6247-800A-03F0498853DB}"/>
          </ac:graphicFrameMkLst>
        </pc:graphicFrameChg>
        <pc:graphicFrameChg chg="mod modGraphic">
          <ac:chgData name="문지수" userId="ed72ea8a-b877-4d2a-952e-14569ea94435" providerId="ADAL" clId="{32EECE31-BB70-674B-95EA-93D43381F195}" dt="2020-02-17T16:14:57.760" v="20586" actId="20577"/>
          <ac:graphicFrameMkLst>
            <pc:docMk/>
            <pc:sldMk cId="3851273780" sldId="360"/>
            <ac:graphicFrameMk id="22" creationId="{39D4A437-D235-114A-9282-AA97E9459005}"/>
          </ac:graphicFrameMkLst>
        </pc:graphicFrameChg>
        <pc:graphicFrameChg chg="add">
          <ac:chgData name="문지수" userId="ed72ea8a-b877-4d2a-952e-14569ea94435" providerId="ADAL" clId="{32EECE31-BB70-674B-95EA-93D43381F195}" dt="2020-02-17T06:24:01.601" v="13866"/>
          <ac:graphicFrameMkLst>
            <pc:docMk/>
            <pc:sldMk cId="3851273780" sldId="360"/>
            <ac:graphicFrameMk id="33" creationId="{EEFE3C8D-8455-5540-BE4A-ECBEC7B432B7}"/>
          </ac:graphicFrameMkLst>
        </pc:graphicFrameChg>
        <pc:graphicFrameChg chg="del">
          <ac:chgData name="문지수" userId="ed72ea8a-b877-4d2a-952e-14569ea94435" providerId="ADAL" clId="{32EECE31-BB70-674B-95EA-93D43381F195}" dt="2020-02-17T06:24:01.186" v="13865" actId="478"/>
          <ac:graphicFrameMkLst>
            <pc:docMk/>
            <pc:sldMk cId="3851273780" sldId="360"/>
            <ac:graphicFrameMk id="35" creationId="{0A9CC487-12F7-48A6-B255-CDFCA6EFD08A}"/>
          </ac:graphicFrameMkLst>
        </pc:graphicFrameChg>
      </pc:sldChg>
      <pc:sldChg chg="addSp delSp modSp add">
        <pc:chgData name="문지수" userId="ed72ea8a-b877-4d2a-952e-14569ea94435" providerId="ADAL" clId="{32EECE31-BB70-674B-95EA-93D43381F195}" dt="2020-02-17T10:41:59.380" v="18251"/>
        <pc:sldMkLst>
          <pc:docMk/>
          <pc:sldMk cId="2557997286" sldId="361"/>
        </pc:sldMkLst>
        <pc:spChg chg="mod">
          <ac:chgData name="문지수" userId="ed72ea8a-b877-4d2a-952e-14569ea94435" providerId="ADAL" clId="{32EECE31-BB70-674B-95EA-93D43381F195}" dt="2020-02-17T10:38:01.831" v="18198" actId="20577"/>
          <ac:spMkLst>
            <pc:docMk/>
            <pc:sldMk cId="2557997286" sldId="361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7T10:33:17.528" v="18024" actId="478"/>
          <ac:spMkLst>
            <pc:docMk/>
            <pc:sldMk cId="2557997286" sldId="361"/>
            <ac:spMk id="33" creationId="{17D35358-E6D2-40FC-9C1C-2DD900E8D8FC}"/>
          </ac:spMkLst>
        </pc:spChg>
        <pc:spChg chg="del">
          <ac:chgData name="문지수" userId="ed72ea8a-b877-4d2a-952e-14569ea94435" providerId="ADAL" clId="{32EECE31-BB70-674B-95EA-93D43381F195}" dt="2020-02-17T10:33:19.685" v="18026" actId="478"/>
          <ac:spMkLst>
            <pc:docMk/>
            <pc:sldMk cId="2557997286" sldId="361"/>
            <ac:spMk id="34" creationId="{62A61D51-68C3-4C73-8721-98E7EFC0E8EC}"/>
          </ac:spMkLst>
        </pc:spChg>
        <pc:spChg chg="del mod">
          <ac:chgData name="문지수" userId="ed72ea8a-b877-4d2a-952e-14569ea94435" providerId="ADAL" clId="{32EECE31-BB70-674B-95EA-93D43381F195}" dt="2020-02-17T10:36:01.354" v="18103" actId="478"/>
          <ac:spMkLst>
            <pc:docMk/>
            <pc:sldMk cId="2557997286" sldId="361"/>
            <ac:spMk id="35" creationId="{F6E874F5-2EAE-4F8F-B3DB-05C9DCF96703}"/>
          </ac:spMkLst>
        </pc:spChg>
        <pc:spChg chg="mod">
          <ac:chgData name="문지수" userId="ed72ea8a-b877-4d2a-952e-14569ea94435" providerId="ADAL" clId="{32EECE31-BB70-674B-95EA-93D43381F195}" dt="2020-02-17T10:38:54.851" v="18205" actId="1038"/>
          <ac:spMkLst>
            <pc:docMk/>
            <pc:sldMk cId="2557997286" sldId="361"/>
            <ac:spMk id="36" creationId="{5EC81A5F-8A05-4C6E-A9A9-BC802DB16450}"/>
          </ac:spMkLst>
        </pc:spChg>
        <pc:spChg chg="mod">
          <ac:chgData name="문지수" userId="ed72ea8a-b877-4d2a-952e-14569ea94435" providerId="ADAL" clId="{32EECE31-BB70-674B-95EA-93D43381F195}" dt="2020-02-17T10:38:54.851" v="18205" actId="1038"/>
          <ac:spMkLst>
            <pc:docMk/>
            <pc:sldMk cId="2557997286" sldId="361"/>
            <ac:spMk id="41" creationId="{9309D73F-69E1-4683-A166-4F2F3C02773F}"/>
          </ac:spMkLst>
        </pc:spChg>
        <pc:spChg chg="del">
          <ac:chgData name="문지수" userId="ed72ea8a-b877-4d2a-952e-14569ea94435" providerId="ADAL" clId="{32EECE31-BB70-674B-95EA-93D43381F195}" dt="2020-02-17T10:33:46.074" v="18033" actId="478"/>
          <ac:spMkLst>
            <pc:docMk/>
            <pc:sldMk cId="2557997286" sldId="361"/>
            <ac:spMk id="42" creationId="{B52613E7-015B-4135-829E-25B07483433E}"/>
          </ac:spMkLst>
        </pc:spChg>
        <pc:spChg chg="mod">
          <ac:chgData name="문지수" userId="ed72ea8a-b877-4d2a-952e-14569ea94435" providerId="ADAL" clId="{32EECE31-BB70-674B-95EA-93D43381F195}" dt="2020-02-17T10:36:38.678" v="18127" actId="20577"/>
          <ac:spMkLst>
            <pc:docMk/>
            <pc:sldMk cId="2557997286" sldId="361"/>
            <ac:spMk id="43" creationId="{D8505530-1443-41C2-A2BC-9F2AA2D1B787}"/>
          </ac:spMkLst>
        </pc:spChg>
        <pc:spChg chg="del mod">
          <ac:chgData name="문지수" userId="ed72ea8a-b877-4d2a-952e-14569ea94435" providerId="ADAL" clId="{32EECE31-BB70-674B-95EA-93D43381F195}" dt="2020-02-17T10:36:12.112" v="18107" actId="478"/>
          <ac:spMkLst>
            <pc:docMk/>
            <pc:sldMk cId="2557997286" sldId="361"/>
            <ac:spMk id="44" creationId="{0D45BF4C-879D-40AE-9F99-F52BF3576C4E}"/>
          </ac:spMkLst>
        </pc:spChg>
        <pc:spChg chg="del">
          <ac:chgData name="문지수" userId="ed72ea8a-b877-4d2a-952e-14569ea94435" providerId="ADAL" clId="{32EECE31-BB70-674B-95EA-93D43381F195}" dt="2020-02-17T10:33:44.655" v="18032" actId="478"/>
          <ac:spMkLst>
            <pc:docMk/>
            <pc:sldMk cId="2557997286" sldId="361"/>
            <ac:spMk id="46" creationId="{7F9A0DC4-3299-244D-8F2B-C1506E8DEB03}"/>
          </ac:spMkLst>
        </pc:spChg>
        <pc:spChg chg="del mod">
          <ac:chgData name="문지수" userId="ed72ea8a-b877-4d2a-952e-14569ea94435" providerId="ADAL" clId="{32EECE31-BB70-674B-95EA-93D43381F195}" dt="2020-02-17T10:36:10.256" v="18106" actId="478"/>
          <ac:spMkLst>
            <pc:docMk/>
            <pc:sldMk cId="2557997286" sldId="361"/>
            <ac:spMk id="47" creationId="{B993192B-261C-2E44-8701-42E8DFC5491D}"/>
          </ac:spMkLst>
        </pc:spChg>
        <pc:spChg chg="mod">
          <ac:chgData name="문지수" userId="ed72ea8a-b877-4d2a-952e-14569ea94435" providerId="ADAL" clId="{32EECE31-BB70-674B-95EA-93D43381F195}" dt="2020-02-17T10:39:03.397" v="18206" actId="1076"/>
          <ac:spMkLst>
            <pc:docMk/>
            <pc:sldMk cId="2557997286" sldId="361"/>
            <ac:spMk id="48" creationId="{E20B5BD6-27E1-B44E-B3C1-CA5281251C94}"/>
          </ac:spMkLst>
        </pc:spChg>
        <pc:graphicFrameChg chg="add del mod modGraphic">
          <ac:chgData name="문지수" userId="ed72ea8a-b877-4d2a-952e-14569ea94435" providerId="ADAL" clId="{32EECE31-BB70-674B-95EA-93D43381F195}" dt="2020-02-17T10:36:10.256" v="18106" actId="478"/>
          <ac:graphicFrameMkLst>
            <pc:docMk/>
            <pc:sldMk cId="2557997286" sldId="361"/>
            <ac:graphicFrameMk id="45" creationId="{6C124E48-D33E-6240-AE4C-D84292165255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7T10:41:59.380" v="18251"/>
          <ac:graphicFrameMkLst>
            <pc:docMk/>
            <pc:sldMk cId="2557997286" sldId="361"/>
            <ac:graphicFrameMk id="49" creationId="{D2AF8F87-47F4-3943-8607-09168B31D87D}"/>
          </ac:graphicFrameMkLst>
        </pc:graphicFrameChg>
        <pc:cxnChg chg="del mod">
          <ac:chgData name="문지수" userId="ed72ea8a-b877-4d2a-952e-14569ea94435" providerId="ADAL" clId="{32EECE31-BB70-674B-95EA-93D43381F195}" dt="2020-02-17T10:36:02.471" v="18104" actId="478"/>
          <ac:cxnSpMkLst>
            <pc:docMk/>
            <pc:sldMk cId="2557997286" sldId="361"/>
            <ac:cxnSpMk id="37" creationId="{86527778-DCB8-44B1-A0C2-9597BDEB278E}"/>
          </ac:cxnSpMkLst>
        </pc:cxnChg>
        <pc:cxnChg chg="del mod">
          <ac:chgData name="문지수" userId="ed72ea8a-b877-4d2a-952e-14569ea94435" providerId="ADAL" clId="{32EECE31-BB70-674B-95EA-93D43381F195}" dt="2020-02-17T10:33:18.662" v="18025" actId="478"/>
          <ac:cxnSpMkLst>
            <pc:docMk/>
            <pc:sldMk cId="2557997286" sldId="361"/>
            <ac:cxnSpMk id="38" creationId="{83FB32E9-ACE7-4D42-900B-7EA535D3C063}"/>
          </ac:cxnSpMkLst>
        </pc:cxnChg>
        <pc:cxnChg chg="mod">
          <ac:chgData name="문지수" userId="ed72ea8a-b877-4d2a-952e-14569ea94435" providerId="ADAL" clId="{32EECE31-BB70-674B-95EA-93D43381F195}" dt="2020-02-17T10:38:54.851" v="18205" actId="1038"/>
          <ac:cxnSpMkLst>
            <pc:docMk/>
            <pc:sldMk cId="2557997286" sldId="361"/>
            <ac:cxnSpMk id="39" creationId="{B6DAB263-24BE-4989-B24D-CC6ECA24F627}"/>
          </ac:cxnSpMkLst>
        </pc:cxnChg>
        <pc:cxnChg chg="mod">
          <ac:chgData name="문지수" userId="ed72ea8a-b877-4d2a-952e-14569ea94435" providerId="ADAL" clId="{32EECE31-BB70-674B-95EA-93D43381F195}" dt="2020-02-17T10:38:54.851" v="18205" actId="1038"/>
          <ac:cxnSpMkLst>
            <pc:docMk/>
            <pc:sldMk cId="2557997286" sldId="361"/>
            <ac:cxnSpMk id="40" creationId="{B8BA5ED0-30D0-4390-837C-47138262CC21}"/>
          </ac:cxnSpMkLst>
        </pc:cxnChg>
      </pc:sldChg>
      <pc:sldChg chg="delSp modSp add ord">
        <pc:chgData name="문지수" userId="ed72ea8a-b877-4d2a-952e-14569ea94435" providerId="ADAL" clId="{32EECE31-BB70-674B-95EA-93D43381F195}" dt="2020-02-17T10:41:50.586" v="18250"/>
        <pc:sldMkLst>
          <pc:docMk/>
          <pc:sldMk cId="3036192106" sldId="362"/>
        </pc:sldMkLst>
        <pc:spChg chg="mod">
          <ac:chgData name="문지수" userId="ed72ea8a-b877-4d2a-952e-14569ea94435" providerId="ADAL" clId="{32EECE31-BB70-674B-95EA-93D43381F195}" dt="2020-02-17T10:37:57.741" v="18193" actId="20577"/>
          <ac:spMkLst>
            <pc:docMk/>
            <pc:sldMk cId="3036192106" sldId="362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7T10:38:44.397" v="18202" actId="14100"/>
          <ac:spMkLst>
            <pc:docMk/>
            <pc:sldMk cId="3036192106" sldId="362"/>
            <ac:spMk id="35" creationId="{F6E874F5-2EAE-4F8F-B3DB-05C9DCF96703}"/>
          </ac:spMkLst>
        </pc:spChg>
        <pc:spChg chg="del">
          <ac:chgData name="문지수" userId="ed72ea8a-b877-4d2a-952e-14569ea94435" providerId="ADAL" clId="{32EECE31-BB70-674B-95EA-93D43381F195}" dt="2020-02-17T10:34:52.345" v="18076" actId="478"/>
          <ac:spMkLst>
            <pc:docMk/>
            <pc:sldMk cId="3036192106" sldId="362"/>
            <ac:spMk id="36" creationId="{5EC81A5F-8A05-4C6E-A9A9-BC802DB16450}"/>
          </ac:spMkLst>
        </pc:spChg>
        <pc:spChg chg="del">
          <ac:chgData name="문지수" userId="ed72ea8a-b877-4d2a-952e-14569ea94435" providerId="ADAL" clId="{32EECE31-BB70-674B-95EA-93D43381F195}" dt="2020-02-17T10:34:54.714" v="18078" actId="478"/>
          <ac:spMkLst>
            <pc:docMk/>
            <pc:sldMk cId="3036192106" sldId="362"/>
            <ac:spMk id="41" creationId="{9309D73F-69E1-4683-A166-4F2F3C02773F}"/>
          </ac:spMkLst>
        </pc:spChg>
        <pc:spChg chg="del">
          <ac:chgData name="문지수" userId="ed72ea8a-b877-4d2a-952e-14569ea94435" providerId="ADAL" clId="{32EECE31-BB70-674B-95EA-93D43381F195}" dt="2020-02-17T10:35:01.846" v="18081" actId="478"/>
          <ac:spMkLst>
            <pc:docMk/>
            <pc:sldMk cId="3036192106" sldId="362"/>
            <ac:spMk id="43" creationId="{D8505530-1443-41C2-A2BC-9F2AA2D1B787}"/>
          </ac:spMkLst>
        </pc:spChg>
        <pc:spChg chg="mod">
          <ac:chgData name="문지수" userId="ed72ea8a-b877-4d2a-952e-14569ea94435" providerId="ADAL" clId="{32EECE31-BB70-674B-95EA-93D43381F195}" dt="2020-02-17T10:35:54.408" v="18102" actId="5793"/>
          <ac:spMkLst>
            <pc:docMk/>
            <pc:sldMk cId="3036192106" sldId="362"/>
            <ac:spMk id="44" creationId="{0D45BF4C-879D-40AE-9F99-F52BF3576C4E}"/>
          </ac:spMkLst>
        </pc:spChg>
        <pc:spChg chg="mod">
          <ac:chgData name="문지수" userId="ed72ea8a-b877-4d2a-952e-14569ea94435" providerId="ADAL" clId="{32EECE31-BB70-674B-95EA-93D43381F195}" dt="2020-02-17T10:39:08.420" v="18207" actId="1076"/>
          <ac:spMkLst>
            <pc:docMk/>
            <pc:sldMk cId="3036192106" sldId="362"/>
            <ac:spMk id="47" creationId="{B993192B-261C-2E44-8701-42E8DFC5491D}"/>
          </ac:spMkLst>
        </pc:spChg>
        <pc:spChg chg="del">
          <ac:chgData name="문지수" userId="ed72ea8a-b877-4d2a-952e-14569ea94435" providerId="ADAL" clId="{32EECE31-BB70-674B-95EA-93D43381F195}" dt="2020-02-17T10:35:00.183" v="18080" actId="478"/>
          <ac:spMkLst>
            <pc:docMk/>
            <pc:sldMk cId="3036192106" sldId="362"/>
            <ac:spMk id="48" creationId="{E20B5BD6-27E1-B44E-B3C1-CA5281251C94}"/>
          </ac:spMkLst>
        </pc:spChg>
        <pc:graphicFrameChg chg="mod">
          <ac:chgData name="문지수" userId="ed72ea8a-b877-4d2a-952e-14569ea94435" providerId="ADAL" clId="{32EECE31-BB70-674B-95EA-93D43381F195}" dt="2020-02-17T10:41:50.586" v="18250"/>
          <ac:graphicFrameMkLst>
            <pc:docMk/>
            <pc:sldMk cId="3036192106" sldId="362"/>
            <ac:graphicFrameMk id="45" creationId="{6C124E48-D33E-6240-AE4C-D84292165255}"/>
          </ac:graphicFrameMkLst>
        </pc:graphicFrameChg>
        <pc:cxnChg chg="mod">
          <ac:chgData name="문지수" userId="ed72ea8a-b877-4d2a-952e-14569ea94435" providerId="ADAL" clId="{32EECE31-BB70-674B-95EA-93D43381F195}" dt="2020-02-17T10:38:44.397" v="18202" actId="14100"/>
          <ac:cxnSpMkLst>
            <pc:docMk/>
            <pc:sldMk cId="3036192106" sldId="362"/>
            <ac:cxnSpMk id="37" creationId="{86527778-DCB8-44B1-A0C2-9597BDEB278E}"/>
          </ac:cxnSpMkLst>
        </pc:cxnChg>
        <pc:cxnChg chg="mod">
          <ac:chgData name="문지수" userId="ed72ea8a-b877-4d2a-952e-14569ea94435" providerId="ADAL" clId="{32EECE31-BB70-674B-95EA-93D43381F195}" dt="2020-02-17T10:38:44.397" v="18202" actId="14100"/>
          <ac:cxnSpMkLst>
            <pc:docMk/>
            <pc:sldMk cId="3036192106" sldId="362"/>
            <ac:cxnSpMk id="39" creationId="{B6DAB263-24BE-4989-B24D-CC6ECA24F627}"/>
          </ac:cxnSpMkLst>
        </pc:cxnChg>
        <pc:cxnChg chg="del mod">
          <ac:chgData name="문지수" userId="ed72ea8a-b877-4d2a-952e-14569ea94435" providerId="ADAL" clId="{32EECE31-BB70-674B-95EA-93D43381F195}" dt="2020-02-17T10:34:53.673" v="18077" actId="478"/>
          <ac:cxnSpMkLst>
            <pc:docMk/>
            <pc:sldMk cId="3036192106" sldId="362"/>
            <ac:cxnSpMk id="40" creationId="{B8BA5ED0-30D0-4390-837C-47138262CC21}"/>
          </ac:cxnSpMkLst>
        </pc:cxnChg>
      </pc:sldChg>
      <pc:sldChg chg="addSp delSp modSp add ord">
        <pc:chgData name="문지수" userId="ed72ea8a-b877-4d2a-952e-14569ea94435" providerId="ADAL" clId="{32EECE31-BB70-674B-95EA-93D43381F195}" dt="2020-02-17T10:44:33.173" v="18371" actId="20577"/>
        <pc:sldMkLst>
          <pc:docMk/>
          <pc:sldMk cId="152021515" sldId="363"/>
        </pc:sldMkLst>
        <pc:spChg chg="mod">
          <ac:chgData name="문지수" userId="ed72ea8a-b877-4d2a-952e-14569ea94435" providerId="ADAL" clId="{32EECE31-BB70-674B-95EA-93D43381F195}" dt="2020-02-17T10:44:33.173" v="18371" actId="20577"/>
          <ac:spMkLst>
            <pc:docMk/>
            <pc:sldMk cId="152021515" sldId="363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7T10:42:31.176" v="18257" actId="14100"/>
          <ac:spMkLst>
            <pc:docMk/>
            <pc:sldMk cId="152021515" sldId="363"/>
            <ac:spMk id="34" creationId="{62A61D51-68C3-4C73-8721-98E7EFC0E8EC}"/>
          </ac:spMkLst>
        </pc:spChg>
        <pc:spChg chg="del">
          <ac:chgData name="문지수" userId="ed72ea8a-b877-4d2a-952e-14569ea94435" providerId="ADAL" clId="{32EECE31-BB70-674B-95EA-93D43381F195}" dt="2020-02-17T10:39:44.553" v="18209" actId="478"/>
          <ac:spMkLst>
            <pc:docMk/>
            <pc:sldMk cId="152021515" sldId="363"/>
            <ac:spMk id="36" creationId="{5EC81A5F-8A05-4C6E-A9A9-BC802DB16450}"/>
          </ac:spMkLst>
        </pc:spChg>
        <pc:spChg chg="del">
          <ac:chgData name="문지수" userId="ed72ea8a-b877-4d2a-952e-14569ea94435" providerId="ADAL" clId="{32EECE31-BB70-674B-95EA-93D43381F195}" dt="2020-02-17T10:39:44.553" v="18209" actId="478"/>
          <ac:spMkLst>
            <pc:docMk/>
            <pc:sldMk cId="152021515" sldId="363"/>
            <ac:spMk id="41" creationId="{9309D73F-69E1-4683-A166-4F2F3C02773F}"/>
          </ac:spMkLst>
        </pc:spChg>
        <pc:spChg chg="mod">
          <ac:chgData name="문지수" userId="ed72ea8a-b877-4d2a-952e-14569ea94435" providerId="ADAL" clId="{32EECE31-BB70-674B-95EA-93D43381F195}" dt="2020-02-17T10:43:55.780" v="18351" actId="20577"/>
          <ac:spMkLst>
            <pc:docMk/>
            <pc:sldMk cId="152021515" sldId="363"/>
            <ac:spMk id="42" creationId="{B52613E7-015B-4135-829E-25B07483433E}"/>
          </ac:spMkLst>
        </pc:spChg>
        <pc:spChg chg="del">
          <ac:chgData name="문지수" userId="ed72ea8a-b877-4d2a-952e-14569ea94435" providerId="ADAL" clId="{32EECE31-BB70-674B-95EA-93D43381F195}" dt="2020-02-17T10:39:49.649" v="18211" actId="478"/>
          <ac:spMkLst>
            <pc:docMk/>
            <pc:sldMk cId="152021515" sldId="363"/>
            <ac:spMk id="44" creationId="{0D45BF4C-879D-40AE-9F99-F52BF3576C4E}"/>
          </ac:spMkLst>
        </pc:spChg>
        <pc:spChg chg="del">
          <ac:chgData name="문지수" userId="ed72ea8a-b877-4d2a-952e-14569ea94435" providerId="ADAL" clId="{32EECE31-BB70-674B-95EA-93D43381F195}" dt="2020-02-17T10:39:47.414" v="18210" actId="478"/>
          <ac:spMkLst>
            <pc:docMk/>
            <pc:sldMk cId="152021515" sldId="363"/>
            <ac:spMk id="48" creationId="{CA34AB1B-D43D-394A-8A36-2ACF08A60E5E}"/>
          </ac:spMkLst>
        </pc:spChg>
        <pc:graphicFrameChg chg="add mod modGraphic">
          <ac:chgData name="문지수" userId="ed72ea8a-b877-4d2a-952e-14569ea94435" providerId="ADAL" clId="{32EECE31-BB70-674B-95EA-93D43381F195}" dt="2020-02-17T10:43:58.617" v="18354" actId="1036"/>
          <ac:graphicFrameMkLst>
            <pc:docMk/>
            <pc:sldMk cId="152021515" sldId="363"/>
            <ac:graphicFrameMk id="27" creationId="{1EF51D80-DE9B-C941-95E5-7C07A41E9785}"/>
          </ac:graphicFrameMkLst>
        </pc:graphicFrameChg>
        <pc:cxnChg chg="mod">
          <ac:chgData name="문지수" userId="ed72ea8a-b877-4d2a-952e-14569ea94435" providerId="ADAL" clId="{32EECE31-BB70-674B-95EA-93D43381F195}" dt="2020-02-17T10:42:31.176" v="18257" actId="14100"/>
          <ac:cxnSpMkLst>
            <pc:docMk/>
            <pc:sldMk cId="152021515" sldId="363"/>
            <ac:cxnSpMk id="37" creationId="{86527778-DCB8-44B1-A0C2-9597BDEB278E}"/>
          </ac:cxnSpMkLst>
        </pc:cxnChg>
        <pc:cxnChg chg="mod">
          <ac:chgData name="문지수" userId="ed72ea8a-b877-4d2a-952e-14569ea94435" providerId="ADAL" clId="{32EECE31-BB70-674B-95EA-93D43381F195}" dt="2020-02-17T10:42:31.176" v="18257" actId="14100"/>
          <ac:cxnSpMkLst>
            <pc:docMk/>
            <pc:sldMk cId="152021515" sldId="363"/>
            <ac:cxnSpMk id="38" creationId="{83FB32E9-ACE7-4D42-900B-7EA535D3C063}"/>
          </ac:cxnSpMkLst>
        </pc:cxnChg>
        <pc:cxnChg chg="del mod">
          <ac:chgData name="문지수" userId="ed72ea8a-b877-4d2a-952e-14569ea94435" providerId="ADAL" clId="{32EECE31-BB70-674B-95EA-93D43381F195}" dt="2020-02-17T10:39:44.553" v="18209" actId="478"/>
          <ac:cxnSpMkLst>
            <pc:docMk/>
            <pc:sldMk cId="152021515" sldId="363"/>
            <ac:cxnSpMk id="40" creationId="{B8BA5ED0-30D0-4390-837C-47138262CC21}"/>
          </ac:cxnSpMkLst>
        </pc:cxnChg>
      </pc:sldChg>
      <pc:sldChg chg="addSp delSp modSp add">
        <pc:chgData name="문지수" userId="ed72ea8a-b877-4d2a-952e-14569ea94435" providerId="ADAL" clId="{32EECE31-BB70-674B-95EA-93D43381F195}" dt="2020-02-17T16:12:51.497" v="20500" actId="20577"/>
        <pc:sldMkLst>
          <pc:docMk/>
          <pc:sldMk cId="732015700" sldId="364"/>
        </pc:sldMkLst>
        <pc:spChg chg="del mod">
          <ac:chgData name="문지수" userId="ed72ea8a-b877-4d2a-952e-14569ea94435" providerId="ADAL" clId="{32EECE31-BB70-674B-95EA-93D43381F195}" dt="2020-02-17T11:04:24.554" v="18754" actId="478"/>
          <ac:spMkLst>
            <pc:docMk/>
            <pc:sldMk cId="732015700" sldId="364"/>
            <ac:spMk id="3" creationId="{930E6487-01CC-4393-BDD9-F61D0F535AEC}"/>
          </ac:spMkLst>
        </pc:spChg>
        <pc:spChg chg="mod">
          <ac:chgData name="문지수" userId="ed72ea8a-b877-4d2a-952e-14569ea94435" providerId="ADAL" clId="{32EECE31-BB70-674B-95EA-93D43381F195}" dt="2020-02-17T16:12:51.497" v="20500" actId="20577"/>
          <ac:spMkLst>
            <pc:docMk/>
            <pc:sldMk cId="732015700" sldId="364"/>
            <ac:spMk id="5" creationId="{45EE962D-08DE-45E6-A14E-CD6DAC254383}"/>
          </ac:spMkLst>
        </pc:spChg>
        <pc:spChg chg="del mod">
          <ac:chgData name="문지수" userId="ed72ea8a-b877-4d2a-952e-14569ea94435" providerId="ADAL" clId="{32EECE31-BB70-674B-95EA-93D43381F195}" dt="2020-02-17T10:48:27.362" v="18450" actId="478"/>
          <ac:spMkLst>
            <pc:docMk/>
            <pc:sldMk cId="732015700" sldId="364"/>
            <ac:spMk id="9" creationId="{228549B4-D68A-9146-B89A-EF97FF5C8EFA}"/>
          </ac:spMkLst>
        </pc:spChg>
        <pc:spChg chg="del">
          <ac:chgData name="문지수" userId="ed72ea8a-b877-4d2a-952e-14569ea94435" providerId="ADAL" clId="{32EECE31-BB70-674B-95EA-93D43381F195}" dt="2020-02-17T10:47:56.428" v="18439" actId="478"/>
          <ac:spMkLst>
            <pc:docMk/>
            <pc:sldMk cId="732015700" sldId="364"/>
            <ac:spMk id="21" creationId="{CB2FD6C8-BCEB-4B8A-A475-C0A56DAF5880}"/>
          </ac:spMkLst>
        </pc:spChg>
        <pc:spChg chg="del mod">
          <ac:chgData name="문지수" userId="ed72ea8a-b877-4d2a-952e-14569ea94435" providerId="ADAL" clId="{32EECE31-BB70-674B-95EA-93D43381F195}" dt="2020-02-17T10:51:45.860" v="18502" actId="478"/>
          <ac:spMkLst>
            <pc:docMk/>
            <pc:sldMk cId="732015700" sldId="364"/>
            <ac:spMk id="22" creationId="{0D422E51-341A-4EA5-BD49-B90A4B1D7811}"/>
          </ac:spMkLst>
        </pc:spChg>
        <pc:spChg chg="del mod">
          <ac:chgData name="문지수" userId="ed72ea8a-b877-4d2a-952e-14569ea94435" providerId="ADAL" clId="{32EECE31-BB70-674B-95EA-93D43381F195}" dt="2020-02-17T10:52:17.117" v="18514" actId="478"/>
          <ac:spMkLst>
            <pc:docMk/>
            <pc:sldMk cId="732015700" sldId="364"/>
            <ac:spMk id="26" creationId="{BC554493-C8E1-43C9-BA75-B9E6F23C566A}"/>
          </ac:spMkLst>
        </pc:spChg>
        <pc:spChg chg="mod">
          <ac:chgData name="문지수" userId="ed72ea8a-b877-4d2a-952e-14569ea94435" providerId="ADAL" clId="{32EECE31-BB70-674B-95EA-93D43381F195}" dt="2020-02-17T11:04:22.959" v="18753" actId="1036"/>
          <ac:spMkLst>
            <pc:docMk/>
            <pc:sldMk cId="732015700" sldId="364"/>
            <ac:spMk id="27" creationId="{5BB529E3-46A5-4D38-927B-3CFC70BC8394}"/>
          </ac:spMkLst>
        </pc:spChg>
        <pc:spChg chg="mod">
          <ac:chgData name="문지수" userId="ed72ea8a-b877-4d2a-952e-14569ea94435" providerId="ADAL" clId="{32EECE31-BB70-674B-95EA-93D43381F195}" dt="2020-02-17T11:05:04.478" v="18788" actId="1076"/>
          <ac:spMkLst>
            <pc:docMk/>
            <pc:sldMk cId="732015700" sldId="364"/>
            <ac:spMk id="28" creationId="{2649F98F-E46E-4173-BAC2-3FAE4E8389F5}"/>
          </ac:spMkLst>
        </pc:spChg>
        <pc:spChg chg="mod">
          <ac:chgData name="문지수" userId="ed72ea8a-b877-4d2a-952e-14569ea94435" providerId="ADAL" clId="{32EECE31-BB70-674B-95EA-93D43381F195}" dt="2020-02-17T11:04:34.165" v="18757" actId="1076"/>
          <ac:spMkLst>
            <pc:docMk/>
            <pc:sldMk cId="732015700" sldId="364"/>
            <ac:spMk id="29" creationId="{F702B6F1-372E-4C17-B75B-AFA2E8E3B628}"/>
          </ac:spMkLst>
        </pc:spChg>
        <pc:spChg chg="del">
          <ac:chgData name="문지수" userId="ed72ea8a-b877-4d2a-952e-14569ea94435" providerId="ADAL" clId="{32EECE31-BB70-674B-95EA-93D43381F195}" dt="2020-02-17T10:47:58.013" v="18440" actId="478"/>
          <ac:spMkLst>
            <pc:docMk/>
            <pc:sldMk cId="732015700" sldId="364"/>
            <ac:spMk id="34" creationId="{421A08F9-A4A6-5449-A61B-D10F5DEDDE31}"/>
          </ac:spMkLst>
        </pc:spChg>
        <pc:spChg chg="del">
          <ac:chgData name="문지수" userId="ed72ea8a-b877-4d2a-952e-14569ea94435" providerId="ADAL" clId="{32EECE31-BB70-674B-95EA-93D43381F195}" dt="2020-02-17T10:48:24.930" v="18448" actId="478"/>
          <ac:spMkLst>
            <pc:docMk/>
            <pc:sldMk cId="732015700" sldId="364"/>
            <ac:spMk id="38" creationId="{DD2FFBFA-75FF-874F-A657-17CD5F0050F0}"/>
          </ac:spMkLst>
        </pc:spChg>
        <pc:spChg chg="del mod">
          <ac:chgData name="문지수" userId="ed72ea8a-b877-4d2a-952e-14569ea94435" providerId="ADAL" clId="{32EECE31-BB70-674B-95EA-93D43381F195}" dt="2020-02-17T10:52:13.504" v="18513" actId="478"/>
          <ac:spMkLst>
            <pc:docMk/>
            <pc:sldMk cId="732015700" sldId="364"/>
            <ac:spMk id="45" creationId="{9A835866-15E6-DC4B-9E89-A3ECFD2AAC18}"/>
          </ac:spMkLst>
        </pc:spChg>
        <pc:graphicFrameChg chg="add mod modGraphic">
          <ac:chgData name="문지수" userId="ed72ea8a-b877-4d2a-952e-14569ea94435" providerId="ADAL" clId="{32EECE31-BB70-674B-95EA-93D43381F195}" dt="2020-02-17T11:04:38.942" v="18758" actId="1076"/>
          <ac:graphicFrameMkLst>
            <pc:docMk/>
            <pc:sldMk cId="732015700" sldId="364"/>
            <ac:graphicFrameMk id="39" creationId="{C8C53E01-7114-8343-85A6-DF361BC7BBF1}"/>
          </ac:graphicFrameMkLst>
        </pc:graphicFrameChg>
        <pc:graphicFrameChg chg="add del mod modGraphic">
          <ac:chgData name="문지수" userId="ed72ea8a-b877-4d2a-952e-14569ea94435" providerId="ADAL" clId="{32EECE31-BB70-674B-95EA-93D43381F195}" dt="2020-02-17T11:04:30.135" v="18756" actId="478"/>
          <ac:graphicFrameMkLst>
            <pc:docMk/>
            <pc:sldMk cId="732015700" sldId="364"/>
            <ac:graphicFrameMk id="40" creationId="{6D675DCB-684E-8F4F-A10F-5E16CDF970F6}"/>
          </ac:graphicFrameMkLst>
        </pc:graphicFrameChg>
        <pc:cxnChg chg="del mod">
          <ac:chgData name="문지수" userId="ed72ea8a-b877-4d2a-952e-14569ea94435" providerId="ADAL" clId="{32EECE31-BB70-674B-95EA-93D43381F195}" dt="2020-02-17T10:51:46.956" v="18503" actId="478"/>
          <ac:cxnSpMkLst>
            <pc:docMk/>
            <pc:sldMk cId="732015700" sldId="364"/>
            <ac:cxnSpMk id="8" creationId="{F56C9C82-8D05-4AA8-919E-D175C3AFB500}"/>
          </ac:cxnSpMkLst>
        </pc:cxnChg>
        <pc:cxnChg chg="del mod">
          <ac:chgData name="문지수" userId="ed72ea8a-b877-4d2a-952e-14569ea94435" providerId="ADAL" clId="{32EECE31-BB70-674B-95EA-93D43381F195}" dt="2020-02-17T10:47:55.520" v="18438" actId="478"/>
          <ac:cxnSpMkLst>
            <pc:docMk/>
            <pc:sldMk cId="732015700" sldId="364"/>
            <ac:cxnSpMk id="11" creationId="{2FFF7AF5-E318-43E4-9840-1B04C56A4888}"/>
          </ac:cxnSpMkLst>
        </pc:cxnChg>
        <pc:cxnChg chg="mod">
          <ac:chgData name="문지수" userId="ed72ea8a-b877-4d2a-952e-14569ea94435" providerId="ADAL" clId="{32EECE31-BB70-674B-95EA-93D43381F195}" dt="2020-02-17T11:04:22.959" v="18753" actId="1036"/>
          <ac:cxnSpMkLst>
            <pc:docMk/>
            <pc:sldMk cId="732015700" sldId="364"/>
            <ac:cxnSpMk id="30" creationId="{9CFB6B63-E5FE-46FD-AA45-A5A3FECD8746}"/>
          </ac:cxnSpMkLst>
        </pc:cxnChg>
        <pc:cxnChg chg="mod">
          <ac:chgData name="문지수" userId="ed72ea8a-b877-4d2a-952e-14569ea94435" providerId="ADAL" clId="{32EECE31-BB70-674B-95EA-93D43381F195}" dt="2020-02-17T11:04:27.478" v="18755" actId="14100"/>
          <ac:cxnSpMkLst>
            <pc:docMk/>
            <pc:sldMk cId="732015700" sldId="364"/>
            <ac:cxnSpMk id="31" creationId="{67B69834-1795-4CE6-803A-D582A8385571}"/>
          </ac:cxnSpMkLst>
        </pc:cxnChg>
        <pc:cxnChg chg="del mod">
          <ac:chgData name="문지수" userId="ed72ea8a-b877-4d2a-952e-14569ea94435" providerId="ADAL" clId="{32EECE31-BB70-674B-95EA-93D43381F195}" dt="2020-02-17T10:52:24.419" v="18516" actId="478"/>
          <ac:cxnSpMkLst>
            <pc:docMk/>
            <pc:sldMk cId="732015700" sldId="364"/>
            <ac:cxnSpMk id="50" creationId="{D1FC7B19-37B3-5F46-84C9-296809B83E4E}"/>
          </ac:cxnSpMkLst>
        </pc:cxnChg>
      </pc:sldChg>
      <pc:sldChg chg="addSp delSp modSp add ord">
        <pc:chgData name="문지수" userId="ed72ea8a-b877-4d2a-952e-14569ea94435" providerId="ADAL" clId="{32EECE31-BB70-674B-95EA-93D43381F195}" dt="2020-02-17T16:13:09.753" v="20506" actId="20577"/>
        <pc:sldMkLst>
          <pc:docMk/>
          <pc:sldMk cId="2720471441" sldId="365"/>
        </pc:sldMkLst>
        <pc:spChg chg="del">
          <ac:chgData name="문지수" userId="ed72ea8a-b877-4d2a-952e-14569ea94435" providerId="ADAL" clId="{32EECE31-BB70-674B-95EA-93D43381F195}" dt="2020-02-17T10:48:56.533" v="18466" actId="478"/>
          <ac:spMkLst>
            <pc:docMk/>
            <pc:sldMk cId="2720471441" sldId="365"/>
            <ac:spMk id="3" creationId="{930E6487-01CC-4393-BDD9-F61D0F535AEC}"/>
          </ac:spMkLst>
        </pc:spChg>
        <pc:spChg chg="mod">
          <ac:chgData name="문지수" userId="ed72ea8a-b877-4d2a-952e-14569ea94435" providerId="ADAL" clId="{32EECE31-BB70-674B-95EA-93D43381F195}" dt="2020-02-17T16:13:09.753" v="20506" actId="20577"/>
          <ac:spMkLst>
            <pc:docMk/>
            <pc:sldMk cId="2720471441" sldId="365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7T10:50:37.737" v="18480" actId="1076"/>
          <ac:spMkLst>
            <pc:docMk/>
            <pc:sldMk cId="2720471441" sldId="365"/>
            <ac:spMk id="22" creationId="{0D422E51-341A-4EA5-BD49-B90A4B1D7811}"/>
          </ac:spMkLst>
        </pc:spChg>
        <pc:spChg chg="mod">
          <ac:chgData name="문지수" userId="ed72ea8a-b877-4d2a-952e-14569ea94435" providerId="ADAL" clId="{32EECE31-BB70-674B-95EA-93D43381F195}" dt="2020-02-17T10:59:34.744" v="18665" actId="1076"/>
          <ac:spMkLst>
            <pc:docMk/>
            <pc:sldMk cId="2720471441" sldId="365"/>
            <ac:spMk id="26" creationId="{BC554493-C8E1-43C9-BA75-B9E6F23C566A}"/>
          </ac:spMkLst>
        </pc:spChg>
        <pc:spChg chg="del">
          <ac:chgData name="문지수" userId="ed72ea8a-b877-4d2a-952e-14569ea94435" providerId="ADAL" clId="{32EECE31-BB70-674B-95EA-93D43381F195}" dt="2020-02-17T10:48:57.805" v="18467" actId="478"/>
          <ac:spMkLst>
            <pc:docMk/>
            <pc:sldMk cId="2720471441" sldId="365"/>
            <ac:spMk id="27" creationId="{5BB529E3-46A5-4D38-927B-3CFC70BC8394}"/>
          </ac:spMkLst>
        </pc:spChg>
        <pc:spChg chg="del">
          <ac:chgData name="문지수" userId="ed72ea8a-b877-4d2a-952e-14569ea94435" providerId="ADAL" clId="{32EECE31-BB70-674B-95EA-93D43381F195}" dt="2020-02-17T10:49:09.361" v="18472" actId="478"/>
          <ac:spMkLst>
            <pc:docMk/>
            <pc:sldMk cId="2720471441" sldId="365"/>
            <ac:spMk id="28" creationId="{2649F98F-E46E-4173-BAC2-3FAE4E8389F5}"/>
          </ac:spMkLst>
        </pc:spChg>
        <pc:spChg chg="del">
          <ac:chgData name="문지수" userId="ed72ea8a-b877-4d2a-952e-14569ea94435" providerId="ADAL" clId="{32EECE31-BB70-674B-95EA-93D43381F195}" dt="2020-02-17T10:49:07.625" v="18471" actId="478"/>
          <ac:spMkLst>
            <pc:docMk/>
            <pc:sldMk cId="2720471441" sldId="365"/>
            <ac:spMk id="29" creationId="{F702B6F1-372E-4C17-B75B-AFA2E8E3B628}"/>
          </ac:spMkLst>
        </pc:spChg>
        <pc:graphicFrameChg chg="add del mod modGraphic">
          <ac:chgData name="문지수" userId="ed72ea8a-b877-4d2a-952e-14569ea94435" providerId="ADAL" clId="{32EECE31-BB70-674B-95EA-93D43381F195}" dt="2020-02-17T10:59:30.608" v="18664" actId="1076"/>
          <ac:graphicFrameMkLst>
            <pc:docMk/>
            <pc:sldMk cId="2720471441" sldId="365"/>
            <ac:graphicFrameMk id="32" creationId="{7DF5F688-7AB4-884F-9A7C-7971C50025AD}"/>
          </ac:graphicFrameMkLst>
        </pc:graphicFrameChg>
        <pc:graphicFrameChg chg="add del mod">
          <ac:chgData name="문지수" userId="ed72ea8a-b877-4d2a-952e-14569ea94435" providerId="ADAL" clId="{32EECE31-BB70-674B-95EA-93D43381F195}" dt="2020-02-17T10:58:07.754" v="18621" actId="478"/>
          <ac:graphicFrameMkLst>
            <pc:docMk/>
            <pc:sldMk cId="2720471441" sldId="365"/>
            <ac:graphicFrameMk id="34" creationId="{9C641658-E2CF-F64C-B6C2-E586854513F3}"/>
          </ac:graphicFrameMkLst>
        </pc:graphicFrameChg>
        <pc:graphicFrameChg chg="add del mod">
          <ac:chgData name="문지수" userId="ed72ea8a-b877-4d2a-952e-14569ea94435" providerId="ADAL" clId="{32EECE31-BB70-674B-95EA-93D43381F195}" dt="2020-02-17T10:58:14.557" v="18622"/>
          <ac:graphicFrameMkLst>
            <pc:docMk/>
            <pc:sldMk cId="2720471441" sldId="365"/>
            <ac:graphicFrameMk id="35" creationId="{D98A49B4-AAC0-F740-8372-739CFFB8C1DF}"/>
          </ac:graphicFrameMkLst>
        </pc:graphicFrameChg>
        <pc:graphicFrameChg chg="add del mod">
          <ac:chgData name="문지수" userId="ed72ea8a-b877-4d2a-952e-14569ea94435" providerId="ADAL" clId="{32EECE31-BB70-674B-95EA-93D43381F195}" dt="2020-02-17T10:59:38.902" v="18666"/>
          <ac:graphicFrameMkLst>
            <pc:docMk/>
            <pc:sldMk cId="2720471441" sldId="365"/>
            <ac:graphicFrameMk id="36" creationId="{6DD54588-0FE8-614C-B84C-6A3E7B7FA5DA}"/>
          </ac:graphicFrameMkLst>
        </pc:graphicFrameChg>
        <pc:cxnChg chg="mod">
          <ac:chgData name="문지수" userId="ed72ea8a-b877-4d2a-952e-14569ea94435" providerId="ADAL" clId="{32EECE31-BB70-674B-95EA-93D43381F195}" dt="2020-02-17T10:50:40.628" v="18481" actId="14100"/>
          <ac:cxnSpMkLst>
            <pc:docMk/>
            <pc:sldMk cId="2720471441" sldId="365"/>
            <ac:cxnSpMk id="8" creationId="{F56C9C82-8D05-4AA8-919E-D175C3AFB500}"/>
          </ac:cxnSpMkLst>
        </pc:cxnChg>
        <pc:cxnChg chg="mod">
          <ac:chgData name="문지수" userId="ed72ea8a-b877-4d2a-952e-14569ea94435" providerId="ADAL" clId="{32EECE31-BB70-674B-95EA-93D43381F195}" dt="2020-02-17T10:50:44.876" v="18482" actId="14100"/>
          <ac:cxnSpMkLst>
            <pc:docMk/>
            <pc:sldMk cId="2720471441" sldId="365"/>
            <ac:cxnSpMk id="30" creationId="{9CFB6B63-E5FE-46FD-AA45-A5A3FECD8746}"/>
          </ac:cxnSpMkLst>
        </pc:cxnChg>
        <pc:cxnChg chg="del">
          <ac:chgData name="문지수" userId="ed72ea8a-b877-4d2a-952e-14569ea94435" providerId="ADAL" clId="{32EECE31-BB70-674B-95EA-93D43381F195}" dt="2020-02-17T10:48:56.533" v="18466" actId="478"/>
          <ac:cxnSpMkLst>
            <pc:docMk/>
            <pc:sldMk cId="2720471441" sldId="365"/>
            <ac:cxnSpMk id="31" creationId="{67B69834-1795-4CE6-803A-D582A8385571}"/>
          </ac:cxnSpMkLst>
        </pc:cxnChg>
        <pc:cxnChg chg="del mod">
          <ac:chgData name="문지수" userId="ed72ea8a-b877-4d2a-952e-14569ea94435" providerId="ADAL" clId="{32EECE31-BB70-674B-95EA-93D43381F195}" dt="2020-02-17T10:49:05.216" v="18470" actId="478"/>
          <ac:cxnSpMkLst>
            <pc:docMk/>
            <pc:sldMk cId="2720471441" sldId="365"/>
            <ac:cxnSpMk id="50" creationId="{D1FC7B19-37B3-5F46-84C9-296809B83E4E}"/>
          </ac:cxnSpMkLst>
        </pc:cxnChg>
      </pc:sldChg>
      <pc:sldChg chg="addSp delSp modSp add">
        <pc:chgData name="문지수" userId="ed72ea8a-b877-4d2a-952e-14569ea94435" providerId="ADAL" clId="{32EECE31-BB70-674B-95EA-93D43381F195}" dt="2020-02-17T16:12:58.320" v="20504" actId="20577"/>
        <pc:sldMkLst>
          <pc:docMk/>
          <pc:sldMk cId="2880310475" sldId="366"/>
        </pc:sldMkLst>
        <pc:spChg chg="mod">
          <ac:chgData name="문지수" userId="ed72ea8a-b877-4d2a-952e-14569ea94435" providerId="ADAL" clId="{32EECE31-BB70-674B-95EA-93D43381F195}" dt="2020-02-17T16:12:58.320" v="20504" actId="20577"/>
          <ac:spMkLst>
            <pc:docMk/>
            <pc:sldMk cId="2880310475" sldId="366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7T10:55:59.330" v="18531" actId="478"/>
          <ac:spMkLst>
            <pc:docMk/>
            <pc:sldMk cId="2880310475" sldId="366"/>
            <ac:spMk id="22" creationId="{0D422E51-341A-4EA5-BD49-B90A4B1D7811}"/>
          </ac:spMkLst>
        </pc:spChg>
        <pc:spChg chg="mod">
          <ac:chgData name="문지수" userId="ed72ea8a-b877-4d2a-952e-14569ea94435" providerId="ADAL" clId="{32EECE31-BB70-674B-95EA-93D43381F195}" dt="2020-02-17T10:58:24.782" v="18625" actId="1076"/>
          <ac:spMkLst>
            <pc:docMk/>
            <pc:sldMk cId="2880310475" sldId="366"/>
            <ac:spMk id="26" creationId="{BC554493-C8E1-43C9-BA75-B9E6F23C566A}"/>
          </ac:spMkLst>
        </pc:spChg>
        <pc:spChg chg="add mod">
          <ac:chgData name="문지수" userId="ed72ea8a-b877-4d2a-952e-14569ea94435" providerId="ADAL" clId="{32EECE31-BB70-674B-95EA-93D43381F195}" dt="2020-02-17T10:58:43.456" v="18651" actId="20577"/>
          <ac:spMkLst>
            <pc:docMk/>
            <pc:sldMk cId="2880310475" sldId="366"/>
            <ac:spMk id="28" creationId="{985594A8-5229-404E-B259-93D4A930416D}"/>
          </ac:spMkLst>
        </pc:spChg>
        <pc:spChg chg="add mod">
          <ac:chgData name="문지수" userId="ed72ea8a-b877-4d2a-952e-14569ea94435" providerId="ADAL" clId="{32EECE31-BB70-674B-95EA-93D43381F195}" dt="2020-02-17T10:59:19.580" v="18663" actId="1076"/>
          <ac:spMkLst>
            <pc:docMk/>
            <pc:sldMk cId="2880310475" sldId="366"/>
            <ac:spMk id="29" creationId="{DA44B1D5-6EB9-D546-A6A0-6A86072E03E2}"/>
          </ac:spMkLst>
        </pc:spChg>
        <pc:spChg chg="mod">
          <ac:chgData name="문지수" userId="ed72ea8a-b877-4d2a-952e-14569ea94435" providerId="ADAL" clId="{32EECE31-BB70-674B-95EA-93D43381F195}" dt="2020-02-17T10:57:57.925" v="18620" actId="1076"/>
          <ac:spMkLst>
            <pc:docMk/>
            <pc:sldMk cId="2880310475" sldId="366"/>
            <ac:spMk id="45" creationId="{9A835866-15E6-DC4B-9E89-A3ECFD2AAC18}"/>
          </ac:spMkLst>
        </pc:spChg>
        <pc:graphicFrameChg chg="add mod modGraphic">
          <ac:chgData name="문지수" userId="ed72ea8a-b877-4d2a-952e-14569ea94435" providerId="ADAL" clId="{32EECE31-BB70-674B-95EA-93D43381F195}" dt="2020-02-17T10:59:05.998" v="18661" actId="14100"/>
          <ac:graphicFrameMkLst>
            <pc:docMk/>
            <pc:sldMk cId="2880310475" sldId="366"/>
            <ac:graphicFrameMk id="27" creationId="{7C5783B1-BB80-B740-B25B-0A8DF7F6F990}"/>
          </ac:graphicFrameMkLst>
        </pc:graphicFrameChg>
        <pc:graphicFrameChg chg="del">
          <ac:chgData name="문지수" userId="ed72ea8a-b877-4d2a-952e-14569ea94435" providerId="ADAL" clId="{32EECE31-BB70-674B-95EA-93D43381F195}" dt="2020-02-17T10:56:17.185" v="18537" actId="478"/>
          <ac:graphicFrameMkLst>
            <pc:docMk/>
            <pc:sldMk cId="2880310475" sldId="366"/>
            <ac:graphicFrameMk id="32" creationId="{7DF5F688-7AB4-884F-9A7C-7971C50025AD}"/>
          </ac:graphicFrameMkLst>
        </pc:graphicFrameChg>
        <pc:graphicFrameChg chg="mod modGraphic">
          <ac:chgData name="문지수" userId="ed72ea8a-b877-4d2a-952e-14569ea94435" providerId="ADAL" clId="{32EECE31-BB70-674B-95EA-93D43381F195}" dt="2020-02-17T10:58:59.234" v="18660" actId="20577"/>
          <ac:graphicFrameMkLst>
            <pc:docMk/>
            <pc:sldMk cId="2880310475" sldId="366"/>
            <ac:graphicFrameMk id="34" creationId="{9C641658-E2CF-F64C-B6C2-E586854513F3}"/>
          </ac:graphicFrameMkLst>
        </pc:graphicFrameChg>
        <pc:graphicFrameChg chg="del">
          <ac:chgData name="문지수" userId="ed72ea8a-b877-4d2a-952e-14569ea94435" providerId="ADAL" clId="{32EECE31-BB70-674B-95EA-93D43381F195}" dt="2020-02-17T10:56:13.707" v="18536" actId="478"/>
          <ac:graphicFrameMkLst>
            <pc:docMk/>
            <pc:sldMk cId="2880310475" sldId="366"/>
            <ac:graphicFrameMk id="35" creationId="{D98A49B4-AAC0-F740-8372-739CFFB8C1DF}"/>
          </ac:graphicFrameMkLst>
        </pc:graphicFrameChg>
        <pc:graphicFrameChg chg="del modGraphic">
          <ac:chgData name="문지수" userId="ed72ea8a-b877-4d2a-952e-14569ea94435" providerId="ADAL" clId="{32EECE31-BB70-674B-95EA-93D43381F195}" dt="2020-02-17T10:56:06.851" v="18534" actId="478"/>
          <ac:graphicFrameMkLst>
            <pc:docMk/>
            <pc:sldMk cId="2880310475" sldId="366"/>
            <ac:graphicFrameMk id="36" creationId="{6DD54588-0FE8-614C-B84C-6A3E7B7FA5DA}"/>
          </ac:graphicFrameMkLst>
        </pc:graphicFrameChg>
        <pc:cxnChg chg="mod">
          <ac:chgData name="문지수" userId="ed72ea8a-b877-4d2a-952e-14569ea94435" providerId="ADAL" clId="{32EECE31-BB70-674B-95EA-93D43381F195}" dt="2020-02-17T10:56:21.150" v="18538" actId="14100"/>
          <ac:cxnSpMkLst>
            <pc:docMk/>
            <pc:sldMk cId="2880310475" sldId="366"/>
            <ac:cxnSpMk id="8" creationId="{F56C9C82-8D05-4AA8-919E-D175C3AFB500}"/>
          </ac:cxnSpMkLst>
        </pc:cxnChg>
        <pc:cxnChg chg="del mod">
          <ac:chgData name="문지수" userId="ed72ea8a-b877-4d2a-952e-14569ea94435" providerId="ADAL" clId="{32EECE31-BB70-674B-95EA-93D43381F195}" dt="2020-02-17T10:56:01.729" v="18532" actId="478"/>
          <ac:cxnSpMkLst>
            <pc:docMk/>
            <pc:sldMk cId="2880310475" sldId="366"/>
            <ac:cxnSpMk id="30" creationId="{9CFB6B63-E5FE-46FD-AA45-A5A3FECD8746}"/>
          </ac:cxnSpMkLst>
        </pc:cxnChg>
      </pc:sldChg>
      <pc:sldChg chg="addSp delSp modSp add">
        <pc:chgData name="문지수" userId="ed72ea8a-b877-4d2a-952e-14569ea94435" providerId="ADAL" clId="{32EECE31-BB70-674B-95EA-93D43381F195}" dt="2020-02-17T16:12:54.492" v="20502" actId="20577"/>
        <pc:sldMkLst>
          <pc:docMk/>
          <pc:sldMk cId="1052313533" sldId="367"/>
        </pc:sldMkLst>
        <pc:spChg chg="mod">
          <ac:chgData name="문지수" userId="ed72ea8a-b877-4d2a-952e-14569ea94435" providerId="ADAL" clId="{32EECE31-BB70-674B-95EA-93D43381F195}" dt="2020-02-17T16:12:54.492" v="20502" actId="20577"/>
          <ac:spMkLst>
            <pc:docMk/>
            <pc:sldMk cId="1052313533" sldId="367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7T11:00:45.478" v="18719" actId="20577"/>
          <ac:spMkLst>
            <pc:docMk/>
            <pc:sldMk cId="1052313533" sldId="367"/>
            <ac:spMk id="26" creationId="{BC554493-C8E1-43C9-BA75-B9E6F23C566A}"/>
          </ac:spMkLst>
        </pc:spChg>
        <pc:spChg chg="del">
          <ac:chgData name="문지수" userId="ed72ea8a-b877-4d2a-952e-14569ea94435" providerId="ADAL" clId="{32EECE31-BB70-674B-95EA-93D43381F195}" dt="2020-02-17T10:59:50.993" v="18669" actId="478"/>
          <ac:spMkLst>
            <pc:docMk/>
            <pc:sldMk cId="1052313533" sldId="367"/>
            <ac:spMk id="28" creationId="{985594A8-5229-404E-B259-93D4A930416D}"/>
          </ac:spMkLst>
        </pc:spChg>
        <pc:spChg chg="del">
          <ac:chgData name="문지수" userId="ed72ea8a-b877-4d2a-952e-14569ea94435" providerId="ADAL" clId="{32EECE31-BB70-674B-95EA-93D43381F195}" dt="2020-02-17T10:59:50.993" v="18669" actId="478"/>
          <ac:spMkLst>
            <pc:docMk/>
            <pc:sldMk cId="1052313533" sldId="367"/>
            <ac:spMk id="29" creationId="{DA44B1D5-6EB9-D546-A6A0-6A86072E03E2}"/>
          </ac:spMkLst>
        </pc:spChg>
        <pc:spChg chg="mod">
          <ac:chgData name="문지수" userId="ed72ea8a-b877-4d2a-952e-14569ea94435" providerId="ADAL" clId="{32EECE31-BB70-674B-95EA-93D43381F195}" dt="2020-02-17T11:00:10.308" v="18673" actId="1076"/>
          <ac:spMkLst>
            <pc:docMk/>
            <pc:sldMk cId="1052313533" sldId="367"/>
            <ac:spMk id="45" creationId="{9A835866-15E6-DC4B-9E89-A3ECFD2AAC18}"/>
          </ac:spMkLst>
        </pc:spChg>
        <pc:graphicFrameChg chg="add mod">
          <ac:chgData name="문지수" userId="ed72ea8a-b877-4d2a-952e-14569ea94435" providerId="ADAL" clId="{32EECE31-BB70-674B-95EA-93D43381F195}" dt="2020-02-17T11:00:21.399" v="18687" actId="1035"/>
          <ac:graphicFrameMkLst>
            <pc:docMk/>
            <pc:sldMk cId="1052313533" sldId="367"/>
            <ac:graphicFrameMk id="23" creationId="{456BFB6B-F4A4-AC4F-A4D2-7C943B43F449}"/>
          </ac:graphicFrameMkLst>
        </pc:graphicFrameChg>
        <pc:graphicFrameChg chg="del">
          <ac:chgData name="문지수" userId="ed72ea8a-b877-4d2a-952e-14569ea94435" providerId="ADAL" clId="{32EECE31-BB70-674B-95EA-93D43381F195}" dt="2020-02-17T10:59:53.121" v="18670" actId="478"/>
          <ac:graphicFrameMkLst>
            <pc:docMk/>
            <pc:sldMk cId="1052313533" sldId="367"/>
            <ac:graphicFrameMk id="27" creationId="{7C5783B1-BB80-B740-B25B-0A8DF7F6F990}"/>
          </ac:graphicFrameMkLst>
        </pc:graphicFrameChg>
        <pc:graphicFrameChg chg="del">
          <ac:chgData name="문지수" userId="ed72ea8a-b877-4d2a-952e-14569ea94435" providerId="ADAL" clId="{32EECE31-BB70-674B-95EA-93D43381F195}" dt="2020-02-17T10:59:48.221" v="18668" actId="478"/>
          <ac:graphicFrameMkLst>
            <pc:docMk/>
            <pc:sldMk cId="1052313533" sldId="367"/>
            <ac:graphicFrameMk id="34" creationId="{9C641658-E2CF-F64C-B6C2-E586854513F3}"/>
          </ac:graphicFrameMkLst>
        </pc:graphicFrameChg>
      </pc:sldChg>
      <pc:sldChg chg="delSp modSp add">
        <pc:chgData name="문지수" userId="ed72ea8a-b877-4d2a-952e-14569ea94435" providerId="ADAL" clId="{32EECE31-BB70-674B-95EA-93D43381F195}" dt="2020-02-17T16:12:46.353" v="20498" actId="20577"/>
        <pc:sldMkLst>
          <pc:docMk/>
          <pc:sldMk cId="3719646271" sldId="368"/>
        </pc:sldMkLst>
        <pc:spChg chg="mod">
          <ac:chgData name="문지수" userId="ed72ea8a-b877-4d2a-952e-14569ea94435" providerId="ADAL" clId="{32EECE31-BB70-674B-95EA-93D43381F195}" dt="2020-02-17T16:12:46.353" v="20498" actId="20577"/>
          <ac:spMkLst>
            <pc:docMk/>
            <pc:sldMk cId="3719646271" sldId="368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7T11:05:10.645" v="18789" actId="478"/>
          <ac:spMkLst>
            <pc:docMk/>
            <pc:sldMk cId="3719646271" sldId="368"/>
            <ac:spMk id="27" creationId="{5BB529E3-46A5-4D38-927B-3CFC70BC8394}"/>
          </ac:spMkLst>
        </pc:spChg>
        <pc:spChg chg="mod">
          <ac:chgData name="문지수" userId="ed72ea8a-b877-4d2a-952e-14569ea94435" providerId="ADAL" clId="{32EECE31-BB70-674B-95EA-93D43381F195}" dt="2020-02-17T11:06:19.339" v="18869" actId="1076"/>
          <ac:spMkLst>
            <pc:docMk/>
            <pc:sldMk cId="3719646271" sldId="368"/>
            <ac:spMk id="28" creationId="{2649F98F-E46E-4173-BAC2-3FAE4E8389F5}"/>
          </ac:spMkLst>
        </pc:spChg>
        <pc:spChg chg="mod">
          <ac:chgData name="문지수" userId="ed72ea8a-b877-4d2a-952e-14569ea94435" providerId="ADAL" clId="{32EECE31-BB70-674B-95EA-93D43381F195}" dt="2020-02-17T11:06:11.721" v="18867" actId="1076"/>
          <ac:spMkLst>
            <pc:docMk/>
            <pc:sldMk cId="3719646271" sldId="368"/>
            <ac:spMk id="29" creationId="{F702B6F1-372E-4C17-B75B-AFA2E8E3B628}"/>
          </ac:spMkLst>
        </pc:spChg>
        <pc:graphicFrameChg chg="del">
          <ac:chgData name="문지수" userId="ed72ea8a-b877-4d2a-952e-14569ea94435" providerId="ADAL" clId="{32EECE31-BB70-674B-95EA-93D43381F195}" dt="2020-02-17T11:05:47.255" v="18863" actId="478"/>
          <ac:graphicFrameMkLst>
            <pc:docMk/>
            <pc:sldMk cId="3719646271" sldId="368"/>
            <ac:graphicFrameMk id="39" creationId="{C8C53E01-7114-8343-85A6-DF361BC7BBF1}"/>
          </ac:graphicFrameMkLst>
        </pc:graphicFrameChg>
        <pc:graphicFrameChg chg="mod">
          <ac:chgData name="문지수" userId="ed72ea8a-b877-4d2a-952e-14569ea94435" providerId="ADAL" clId="{32EECE31-BB70-674B-95EA-93D43381F195}" dt="2020-02-17T11:06:15.818" v="18868" actId="1076"/>
          <ac:graphicFrameMkLst>
            <pc:docMk/>
            <pc:sldMk cId="3719646271" sldId="368"/>
            <ac:graphicFrameMk id="40" creationId="{6D675DCB-684E-8F4F-A10F-5E16CDF970F6}"/>
          </ac:graphicFrameMkLst>
        </pc:graphicFrameChg>
        <pc:cxnChg chg="del mod">
          <ac:chgData name="문지수" userId="ed72ea8a-b877-4d2a-952e-14569ea94435" providerId="ADAL" clId="{32EECE31-BB70-674B-95EA-93D43381F195}" dt="2020-02-17T11:05:11.887" v="18790" actId="478"/>
          <ac:cxnSpMkLst>
            <pc:docMk/>
            <pc:sldMk cId="3719646271" sldId="368"/>
            <ac:cxnSpMk id="30" creationId="{9CFB6B63-E5FE-46FD-AA45-A5A3FECD8746}"/>
          </ac:cxnSpMkLst>
        </pc:cxnChg>
        <pc:cxnChg chg="mod">
          <ac:chgData name="문지수" userId="ed72ea8a-b877-4d2a-952e-14569ea94435" providerId="ADAL" clId="{32EECE31-BB70-674B-95EA-93D43381F195}" dt="2020-02-17T11:05:19.785" v="18792" actId="14100"/>
          <ac:cxnSpMkLst>
            <pc:docMk/>
            <pc:sldMk cId="3719646271" sldId="368"/>
            <ac:cxnSpMk id="31" creationId="{67B69834-1795-4CE6-803A-D582A8385571}"/>
          </ac:cxnSpMkLst>
        </pc:cxnChg>
      </pc:sldChg>
      <pc:sldChg chg="addSp delSp modSp add">
        <pc:chgData name="문지수" userId="ed72ea8a-b877-4d2a-952e-14569ea94435" providerId="ADAL" clId="{32EECE31-BB70-674B-95EA-93D43381F195}" dt="2020-02-17T16:13:13.466" v="20508" actId="20577"/>
        <pc:sldMkLst>
          <pc:docMk/>
          <pc:sldMk cId="2620969835" sldId="369"/>
        </pc:sldMkLst>
        <pc:spChg chg="mod">
          <ac:chgData name="문지수" userId="ed72ea8a-b877-4d2a-952e-14569ea94435" providerId="ADAL" clId="{32EECE31-BB70-674B-95EA-93D43381F195}" dt="2020-02-17T16:13:13.466" v="20508" actId="20577"/>
          <ac:spMkLst>
            <pc:docMk/>
            <pc:sldMk cId="2620969835" sldId="369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7T11:09:25.205" v="19021" actId="20577"/>
          <ac:spMkLst>
            <pc:docMk/>
            <pc:sldMk cId="2620969835" sldId="369"/>
            <ac:spMk id="9" creationId="{228549B4-D68A-9146-B89A-EF97FF5C8EFA}"/>
          </ac:spMkLst>
        </pc:spChg>
        <pc:spChg chg="del">
          <ac:chgData name="문지수" userId="ed72ea8a-b877-4d2a-952e-14569ea94435" providerId="ADAL" clId="{32EECE31-BB70-674B-95EA-93D43381F195}" dt="2020-02-17T11:07:19.309" v="18872" actId="478"/>
          <ac:spMkLst>
            <pc:docMk/>
            <pc:sldMk cId="2620969835" sldId="369"/>
            <ac:spMk id="21" creationId="{CB2FD6C8-BCEB-4B8A-A475-C0A56DAF5880}"/>
          </ac:spMkLst>
        </pc:spChg>
        <pc:spChg chg="del">
          <ac:chgData name="문지수" userId="ed72ea8a-b877-4d2a-952e-14569ea94435" providerId="ADAL" clId="{32EECE31-BB70-674B-95EA-93D43381F195}" dt="2020-02-17T11:07:17.307" v="18871" actId="478"/>
          <ac:spMkLst>
            <pc:docMk/>
            <pc:sldMk cId="2620969835" sldId="369"/>
            <ac:spMk id="34" creationId="{421A08F9-A4A6-5449-A61B-D10F5DEDDE31}"/>
          </ac:spMkLst>
        </pc:spChg>
        <pc:spChg chg="mod">
          <ac:chgData name="문지수" userId="ed72ea8a-b877-4d2a-952e-14569ea94435" providerId="ADAL" clId="{32EECE31-BB70-674B-95EA-93D43381F195}" dt="2020-02-17T11:08:37.143" v="18920" actId="1076"/>
          <ac:spMkLst>
            <pc:docMk/>
            <pc:sldMk cId="2620969835" sldId="369"/>
            <ac:spMk id="38" creationId="{DD2FFBFA-75FF-874F-A657-17CD5F0050F0}"/>
          </ac:spMkLst>
        </pc:spChg>
        <pc:graphicFrameChg chg="add mod modGraphic">
          <ac:chgData name="문지수" userId="ed72ea8a-b877-4d2a-952e-14569ea94435" providerId="ADAL" clId="{32EECE31-BB70-674B-95EA-93D43381F195}" dt="2020-02-17T11:12:23.329" v="19049" actId="20577"/>
          <ac:graphicFrameMkLst>
            <pc:docMk/>
            <pc:sldMk cId="2620969835" sldId="369"/>
            <ac:graphicFrameMk id="25" creationId="{C7F15F84-4C26-F24C-8B0D-65632FF1459F}"/>
          </ac:graphicFrameMkLst>
        </pc:graphicFrameChg>
        <pc:graphicFrameChg chg="del">
          <ac:chgData name="문지수" userId="ed72ea8a-b877-4d2a-952e-14569ea94435" providerId="ADAL" clId="{32EECE31-BB70-674B-95EA-93D43381F195}" dt="2020-02-17T11:07:28.077" v="18875" actId="478"/>
          <ac:graphicFrameMkLst>
            <pc:docMk/>
            <pc:sldMk cId="2620969835" sldId="369"/>
            <ac:graphicFrameMk id="40" creationId="{4165FA37-3109-B141-BE66-0D43A0E9A597}"/>
          </ac:graphicFrameMkLst>
        </pc:graphicFrameChg>
        <pc:cxnChg chg="mod">
          <ac:chgData name="문지수" userId="ed72ea8a-b877-4d2a-952e-14569ea94435" providerId="ADAL" clId="{32EECE31-BB70-674B-95EA-93D43381F195}" dt="2020-02-17T11:07:23.743" v="18874" actId="14100"/>
          <ac:cxnSpMkLst>
            <pc:docMk/>
            <pc:sldMk cId="2620969835" sldId="369"/>
            <ac:cxnSpMk id="8" creationId="{F56C9C82-8D05-4AA8-919E-D175C3AFB500}"/>
          </ac:cxnSpMkLst>
        </pc:cxnChg>
        <pc:cxnChg chg="del mod">
          <ac:chgData name="문지수" userId="ed72ea8a-b877-4d2a-952e-14569ea94435" providerId="ADAL" clId="{32EECE31-BB70-674B-95EA-93D43381F195}" dt="2020-02-17T11:07:20.758" v="18873" actId="478"/>
          <ac:cxnSpMkLst>
            <pc:docMk/>
            <pc:sldMk cId="2620969835" sldId="369"/>
            <ac:cxnSpMk id="11" creationId="{2FFF7AF5-E318-43E4-9840-1B04C56A4888}"/>
          </ac:cxnSpMkLst>
        </pc:cxnChg>
      </pc:sldChg>
      <pc:sldChg chg="addSp delSp modSp add">
        <pc:chgData name="문지수" userId="ed72ea8a-b877-4d2a-952e-14569ea94435" providerId="ADAL" clId="{32EECE31-BB70-674B-95EA-93D43381F195}" dt="2020-02-17T16:13:31.807" v="20520" actId="20577"/>
        <pc:sldMkLst>
          <pc:docMk/>
          <pc:sldMk cId="741540585" sldId="370"/>
        </pc:sldMkLst>
        <pc:spChg chg="del">
          <ac:chgData name="문지수" userId="ed72ea8a-b877-4d2a-952e-14569ea94435" providerId="ADAL" clId="{32EECE31-BB70-674B-95EA-93D43381F195}" dt="2020-02-17T11:14:28.695" v="19083" actId="478"/>
          <ac:spMkLst>
            <pc:docMk/>
            <pc:sldMk cId="741540585" sldId="370"/>
            <ac:spMk id="9" creationId="{228549B4-D68A-9146-B89A-EF97FF5C8EFA}"/>
          </ac:spMkLst>
        </pc:spChg>
        <pc:spChg chg="del">
          <ac:chgData name="문지수" userId="ed72ea8a-b877-4d2a-952e-14569ea94435" providerId="ADAL" clId="{32EECE31-BB70-674B-95EA-93D43381F195}" dt="2020-02-17T11:13:55.929" v="19072" actId="478"/>
          <ac:spMkLst>
            <pc:docMk/>
            <pc:sldMk cId="741540585" sldId="370"/>
            <ac:spMk id="21" creationId="{CB2FD6C8-BCEB-4B8A-A475-C0A56DAF5880}"/>
          </ac:spMkLst>
        </pc:spChg>
        <pc:spChg chg="del">
          <ac:chgData name="문지수" userId="ed72ea8a-b877-4d2a-952e-14569ea94435" providerId="ADAL" clId="{32EECE31-BB70-674B-95EA-93D43381F195}" dt="2020-02-17T11:14:01.850" v="19076" actId="478"/>
          <ac:spMkLst>
            <pc:docMk/>
            <pc:sldMk cId="741540585" sldId="370"/>
            <ac:spMk id="22" creationId="{0D422E51-341A-4EA5-BD49-B90A4B1D7811}"/>
          </ac:spMkLst>
        </pc:spChg>
        <pc:spChg chg="del">
          <ac:chgData name="문지수" userId="ed72ea8a-b877-4d2a-952e-14569ea94435" providerId="ADAL" clId="{32EECE31-BB70-674B-95EA-93D43381F195}" dt="2020-02-17T11:14:33.576" v="19086" actId="478"/>
          <ac:spMkLst>
            <pc:docMk/>
            <pc:sldMk cId="741540585" sldId="370"/>
            <ac:spMk id="26" creationId="{BC554493-C8E1-43C9-BA75-B9E6F23C566A}"/>
          </ac:spMkLst>
        </pc:spChg>
        <pc:spChg chg="mod">
          <ac:chgData name="문지수" userId="ed72ea8a-b877-4d2a-952e-14569ea94435" providerId="ADAL" clId="{32EECE31-BB70-674B-95EA-93D43381F195}" dt="2020-02-17T11:16:30.150" v="19100" actId="1037"/>
          <ac:spMkLst>
            <pc:docMk/>
            <pc:sldMk cId="741540585" sldId="370"/>
            <ac:spMk id="27" creationId="{5BB529E3-46A5-4D38-927B-3CFC70BC8394}"/>
          </ac:spMkLst>
        </pc:spChg>
        <pc:spChg chg="mod">
          <ac:chgData name="문지수" userId="ed72ea8a-b877-4d2a-952e-14569ea94435" providerId="ADAL" clId="{32EECE31-BB70-674B-95EA-93D43381F195}" dt="2020-02-17T11:22:52.344" v="19276" actId="1076"/>
          <ac:spMkLst>
            <pc:docMk/>
            <pc:sldMk cId="741540585" sldId="370"/>
            <ac:spMk id="28" creationId="{2649F98F-E46E-4173-BAC2-3FAE4E8389F5}"/>
          </ac:spMkLst>
        </pc:spChg>
        <pc:spChg chg="mod">
          <ac:chgData name="문지수" userId="ed72ea8a-b877-4d2a-952e-14569ea94435" providerId="ADAL" clId="{32EECE31-BB70-674B-95EA-93D43381F195}" dt="2020-02-17T11:16:34.421" v="19101" actId="1076"/>
          <ac:spMkLst>
            <pc:docMk/>
            <pc:sldMk cId="741540585" sldId="370"/>
            <ac:spMk id="29" creationId="{F702B6F1-372E-4C17-B75B-AFA2E8E3B628}"/>
          </ac:spMkLst>
        </pc:spChg>
        <pc:spChg chg="mod">
          <ac:chgData name="문지수" userId="ed72ea8a-b877-4d2a-952e-14569ea94435" providerId="ADAL" clId="{32EECE31-BB70-674B-95EA-93D43381F195}" dt="2020-02-17T16:13:31.807" v="20520" actId="20577"/>
          <ac:spMkLst>
            <pc:docMk/>
            <pc:sldMk cId="741540585" sldId="370"/>
            <ac:spMk id="33" creationId="{E5684CD1-A246-9842-9179-0A48ADE4060A}"/>
          </ac:spMkLst>
        </pc:spChg>
        <pc:spChg chg="del">
          <ac:chgData name="문지수" userId="ed72ea8a-b877-4d2a-952e-14569ea94435" providerId="ADAL" clId="{32EECE31-BB70-674B-95EA-93D43381F195}" dt="2020-02-17T11:13:59.259" v="19074" actId="478"/>
          <ac:spMkLst>
            <pc:docMk/>
            <pc:sldMk cId="741540585" sldId="370"/>
            <ac:spMk id="34" creationId="{421A08F9-A4A6-5449-A61B-D10F5DEDDE31}"/>
          </ac:spMkLst>
        </pc:spChg>
        <pc:spChg chg="del">
          <ac:chgData name="문지수" userId="ed72ea8a-b877-4d2a-952e-14569ea94435" providerId="ADAL" clId="{32EECE31-BB70-674B-95EA-93D43381F195}" dt="2020-02-17T11:14:29.913" v="19084" actId="478"/>
          <ac:spMkLst>
            <pc:docMk/>
            <pc:sldMk cId="741540585" sldId="370"/>
            <ac:spMk id="38" creationId="{DD2FFBFA-75FF-874F-A657-17CD5F0050F0}"/>
          </ac:spMkLst>
        </pc:spChg>
        <pc:spChg chg="del">
          <ac:chgData name="문지수" userId="ed72ea8a-b877-4d2a-952e-14569ea94435" providerId="ADAL" clId="{32EECE31-BB70-674B-95EA-93D43381F195}" dt="2020-02-17T11:14:32.032" v="19085" actId="478"/>
          <ac:spMkLst>
            <pc:docMk/>
            <pc:sldMk cId="741540585" sldId="370"/>
            <ac:spMk id="45" creationId="{9A835866-15E6-DC4B-9E89-A3ECFD2AAC18}"/>
          </ac:spMkLst>
        </pc:spChg>
        <pc:graphicFrameChg chg="add mod modGraphic">
          <ac:chgData name="문지수" userId="ed72ea8a-b877-4d2a-952e-14569ea94435" providerId="ADAL" clId="{32EECE31-BB70-674B-95EA-93D43381F195}" dt="2020-02-17T11:17:24.109" v="19109" actId="14100"/>
          <ac:graphicFrameMkLst>
            <pc:docMk/>
            <pc:sldMk cId="741540585" sldId="370"/>
            <ac:graphicFrameMk id="35" creationId="{EFFD4C5C-F284-E847-B3CA-A9E3D43667B9}"/>
          </ac:graphicFrameMkLst>
        </pc:graphicFrameChg>
        <pc:graphicFrameChg chg="add mod modGraphic">
          <ac:chgData name="문지수" userId="ed72ea8a-b877-4d2a-952e-14569ea94435" providerId="ADAL" clId="{32EECE31-BB70-674B-95EA-93D43381F195}" dt="2020-02-17T11:16:54.546" v="19106" actId="14100"/>
          <ac:graphicFrameMkLst>
            <pc:docMk/>
            <pc:sldMk cId="741540585" sldId="370"/>
            <ac:graphicFrameMk id="36" creationId="{C6A1A587-5B4C-924F-95E4-F6FD48FE782F}"/>
          </ac:graphicFrameMkLst>
        </pc:graphicFrameChg>
        <pc:cxnChg chg="del mod">
          <ac:chgData name="문지수" userId="ed72ea8a-b877-4d2a-952e-14569ea94435" providerId="ADAL" clId="{32EECE31-BB70-674B-95EA-93D43381F195}" dt="2020-02-17T11:14:00.580" v="19075" actId="478"/>
          <ac:cxnSpMkLst>
            <pc:docMk/>
            <pc:sldMk cId="741540585" sldId="370"/>
            <ac:cxnSpMk id="8" creationId="{F56C9C82-8D05-4AA8-919E-D175C3AFB500}"/>
          </ac:cxnSpMkLst>
        </pc:cxnChg>
        <pc:cxnChg chg="del mod">
          <ac:chgData name="문지수" userId="ed72ea8a-b877-4d2a-952e-14569ea94435" providerId="ADAL" clId="{32EECE31-BB70-674B-95EA-93D43381F195}" dt="2020-02-17T11:13:58.160" v="19073" actId="478"/>
          <ac:cxnSpMkLst>
            <pc:docMk/>
            <pc:sldMk cId="741540585" sldId="370"/>
            <ac:cxnSpMk id="11" creationId="{2FFF7AF5-E318-43E4-9840-1B04C56A4888}"/>
          </ac:cxnSpMkLst>
        </pc:cxnChg>
        <pc:cxnChg chg="mod">
          <ac:chgData name="문지수" userId="ed72ea8a-b877-4d2a-952e-14569ea94435" providerId="ADAL" clId="{32EECE31-BB70-674B-95EA-93D43381F195}" dt="2020-02-17T11:16:30.150" v="19100" actId="1037"/>
          <ac:cxnSpMkLst>
            <pc:docMk/>
            <pc:sldMk cId="741540585" sldId="370"/>
            <ac:cxnSpMk id="30" creationId="{9CFB6B63-E5FE-46FD-AA45-A5A3FECD8746}"/>
          </ac:cxnSpMkLst>
        </pc:cxnChg>
        <pc:cxnChg chg="mod">
          <ac:chgData name="문지수" userId="ed72ea8a-b877-4d2a-952e-14569ea94435" providerId="ADAL" clId="{32EECE31-BB70-674B-95EA-93D43381F195}" dt="2020-02-17T11:16:30.150" v="19100" actId="1037"/>
          <ac:cxnSpMkLst>
            <pc:docMk/>
            <pc:sldMk cId="741540585" sldId="370"/>
            <ac:cxnSpMk id="31" creationId="{67B69834-1795-4CE6-803A-D582A8385571}"/>
          </ac:cxnSpMkLst>
        </pc:cxnChg>
      </pc:sldChg>
      <pc:sldChg chg="addSp delSp modSp add">
        <pc:chgData name="문지수" userId="ed72ea8a-b877-4d2a-952e-14569ea94435" providerId="ADAL" clId="{32EECE31-BB70-674B-95EA-93D43381F195}" dt="2020-02-17T11:35:43.011" v="19649" actId="20577"/>
        <pc:sldMkLst>
          <pc:docMk/>
          <pc:sldMk cId="2009220641" sldId="371"/>
        </pc:sldMkLst>
        <pc:spChg chg="mod">
          <ac:chgData name="문지수" userId="ed72ea8a-b877-4d2a-952e-14569ea94435" providerId="ADAL" clId="{32EECE31-BB70-674B-95EA-93D43381F195}" dt="2020-02-17T11:35:43.011" v="19649" actId="20577"/>
          <ac:spMkLst>
            <pc:docMk/>
            <pc:sldMk cId="2009220641" sldId="371"/>
            <ac:spMk id="5" creationId="{45EE962D-08DE-45E6-A14E-CD6DAC254383}"/>
          </ac:spMkLst>
        </pc:spChg>
        <pc:spChg chg="mod">
          <ac:chgData name="문지수" userId="ed72ea8a-b877-4d2a-952e-14569ea94435" providerId="ADAL" clId="{32EECE31-BB70-674B-95EA-93D43381F195}" dt="2020-02-17T11:35:27.853" v="19643" actId="1076"/>
          <ac:spMkLst>
            <pc:docMk/>
            <pc:sldMk cId="2009220641" sldId="371"/>
            <ac:spMk id="28" creationId="{73208920-66FF-5643-8929-B9356A76A482}"/>
          </ac:spMkLst>
        </pc:spChg>
        <pc:spChg chg="mod">
          <ac:chgData name="문지수" userId="ed72ea8a-b877-4d2a-952e-14569ea94435" providerId="ADAL" clId="{32EECE31-BB70-674B-95EA-93D43381F195}" dt="2020-02-17T11:33:45.366" v="19531" actId="1036"/>
          <ac:spMkLst>
            <pc:docMk/>
            <pc:sldMk cId="2009220641" sldId="371"/>
            <ac:spMk id="33" creationId="{46A58C64-44E6-6D4B-AD7B-C91EC2D32BEA}"/>
          </ac:spMkLst>
        </pc:spChg>
        <pc:spChg chg="mod">
          <ac:chgData name="문지수" userId="ed72ea8a-b877-4d2a-952e-14569ea94435" providerId="ADAL" clId="{32EECE31-BB70-674B-95EA-93D43381F195}" dt="2020-02-17T11:33:49.199" v="19532" actId="1076"/>
          <ac:spMkLst>
            <pc:docMk/>
            <pc:sldMk cId="2009220641" sldId="371"/>
            <ac:spMk id="37" creationId="{43C5F981-881F-E94E-9EE1-25B39766DA1B}"/>
          </ac:spMkLst>
        </pc:spChg>
        <pc:spChg chg="del">
          <ac:chgData name="문지수" userId="ed72ea8a-b877-4d2a-952e-14569ea94435" providerId="ADAL" clId="{32EECE31-BB70-674B-95EA-93D43381F195}" dt="2020-02-17T11:32:35.717" v="19463" actId="478"/>
          <ac:spMkLst>
            <pc:docMk/>
            <pc:sldMk cId="2009220641" sldId="371"/>
            <ac:spMk id="38" creationId="{6D7FC3C5-63D5-D648-A0E2-2064A77C880B}"/>
          </ac:spMkLst>
        </pc:spChg>
        <pc:spChg chg="mod">
          <ac:chgData name="문지수" userId="ed72ea8a-b877-4d2a-952e-14569ea94435" providerId="ADAL" clId="{32EECE31-BB70-674B-95EA-93D43381F195}" dt="2020-02-17T11:35:10.789" v="19638" actId="20577"/>
          <ac:spMkLst>
            <pc:docMk/>
            <pc:sldMk cId="2009220641" sldId="371"/>
            <ac:spMk id="43" creationId="{E9DFAB51-6770-B84E-901F-D4B999D4FB54}"/>
          </ac:spMkLst>
        </pc:spChg>
        <pc:spChg chg="del">
          <ac:chgData name="문지수" userId="ed72ea8a-b877-4d2a-952e-14569ea94435" providerId="ADAL" clId="{32EECE31-BB70-674B-95EA-93D43381F195}" dt="2020-02-17T11:33:51.331" v="19533" actId="478"/>
          <ac:spMkLst>
            <pc:docMk/>
            <pc:sldMk cId="2009220641" sldId="371"/>
            <ac:spMk id="45" creationId="{82C7E9BA-0019-A448-BBA7-5FF9879D7EF0}"/>
          </ac:spMkLst>
        </pc:spChg>
        <pc:spChg chg="del">
          <ac:chgData name="문지수" userId="ed72ea8a-b877-4d2a-952e-14569ea94435" providerId="ADAL" clId="{32EECE31-BB70-674B-95EA-93D43381F195}" dt="2020-02-17T11:34:02.914" v="19557" actId="478"/>
          <ac:spMkLst>
            <pc:docMk/>
            <pc:sldMk cId="2009220641" sldId="371"/>
            <ac:spMk id="51" creationId="{CB4E2547-06A9-5E49-9423-9B37E5616202}"/>
          </ac:spMkLst>
        </pc:spChg>
        <pc:graphicFrameChg chg="del">
          <ac:chgData name="문지수" userId="ed72ea8a-b877-4d2a-952e-14569ea94435" providerId="ADAL" clId="{32EECE31-BB70-674B-95EA-93D43381F195}" dt="2020-02-17T11:33:53.715" v="19534" actId="478"/>
          <ac:graphicFrameMkLst>
            <pc:docMk/>
            <pc:sldMk cId="2009220641" sldId="371"/>
            <ac:graphicFrameMk id="35" creationId="{FBA5A72D-FF85-A042-BEB3-C6E90722A249}"/>
          </ac:graphicFrameMkLst>
        </pc:graphicFrameChg>
        <pc:graphicFrameChg chg="add mod">
          <ac:chgData name="문지수" userId="ed72ea8a-b877-4d2a-952e-14569ea94435" providerId="ADAL" clId="{32EECE31-BB70-674B-95EA-93D43381F195}" dt="2020-02-17T11:35:19.897" v="19642" actId="1036"/>
          <ac:graphicFrameMkLst>
            <pc:docMk/>
            <pc:sldMk cId="2009220641" sldId="371"/>
            <ac:graphicFrameMk id="40" creationId="{074E65A1-AA8E-F34F-9BF9-2A1511C33977}"/>
          </ac:graphicFrameMkLst>
        </pc:graphicFrameChg>
        <pc:cxnChg chg="mod">
          <ac:chgData name="문지수" userId="ed72ea8a-b877-4d2a-952e-14569ea94435" providerId="ADAL" clId="{32EECE31-BB70-674B-95EA-93D43381F195}" dt="2020-02-17T11:35:27.853" v="19643" actId="1076"/>
          <ac:cxnSpMkLst>
            <pc:docMk/>
            <pc:sldMk cId="2009220641" sldId="371"/>
            <ac:cxnSpMk id="31" creationId="{C09D58A5-9CB1-9043-862C-E1E6C2AE1689}"/>
          </ac:cxnSpMkLst>
        </pc:cxnChg>
        <pc:cxnChg chg="del mod">
          <ac:chgData name="문지수" userId="ed72ea8a-b877-4d2a-952e-14569ea94435" providerId="ADAL" clId="{32EECE31-BB70-674B-95EA-93D43381F195}" dt="2020-02-17T11:32:36.862" v="19464" actId="478"/>
          <ac:cxnSpMkLst>
            <pc:docMk/>
            <pc:sldMk cId="2009220641" sldId="371"/>
            <ac:cxnSpMk id="39" creationId="{898DD262-0C39-F244-A9F2-FE713F27FF5E}"/>
          </ac:cxnSpMkLst>
        </pc:cxnChg>
        <pc:cxnChg chg="mod">
          <ac:chgData name="문지수" userId="ed72ea8a-b877-4d2a-952e-14569ea94435" providerId="ADAL" clId="{32EECE31-BB70-674B-95EA-93D43381F195}" dt="2020-02-17T11:33:45.366" v="19531" actId="1036"/>
          <ac:cxnSpMkLst>
            <pc:docMk/>
            <pc:sldMk cId="2009220641" sldId="371"/>
            <ac:cxnSpMk id="44" creationId="{73537C24-D7BF-F549-BABC-BAB6BCDC86BE}"/>
          </ac:cxnSpMkLst>
        </pc:cxnChg>
      </pc:sldChg>
      <pc:sldChg chg="addSp delSp modSp add">
        <pc:chgData name="문지수" userId="ed72ea8a-b877-4d2a-952e-14569ea94435" providerId="ADAL" clId="{32EECE31-BB70-674B-95EA-93D43381F195}" dt="2020-02-17T16:13:46.370" v="20532" actId="20577"/>
        <pc:sldMkLst>
          <pc:docMk/>
          <pc:sldMk cId="1111523194" sldId="372"/>
        </pc:sldMkLst>
        <pc:spChg chg="mod">
          <ac:chgData name="문지수" userId="ed72ea8a-b877-4d2a-952e-14569ea94435" providerId="ADAL" clId="{32EECE31-BB70-674B-95EA-93D43381F195}" dt="2020-02-17T16:13:46.370" v="20532" actId="20577"/>
          <ac:spMkLst>
            <pc:docMk/>
            <pc:sldMk cId="1111523194" sldId="372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7T15:27:40.389" v="19874" actId="478"/>
          <ac:spMkLst>
            <pc:docMk/>
            <pc:sldMk cId="1111523194" sldId="372"/>
            <ac:spMk id="16" creationId="{2D257582-8A45-B348-AB15-9D2FF195F636}"/>
          </ac:spMkLst>
        </pc:spChg>
        <pc:spChg chg="del">
          <ac:chgData name="문지수" userId="ed72ea8a-b877-4d2a-952e-14569ea94435" providerId="ADAL" clId="{32EECE31-BB70-674B-95EA-93D43381F195}" dt="2020-02-17T15:27:44.622" v="19876" actId="478"/>
          <ac:spMkLst>
            <pc:docMk/>
            <pc:sldMk cId="1111523194" sldId="372"/>
            <ac:spMk id="27" creationId="{D71693E2-1294-7C4B-988D-104B7A45C3B3}"/>
          </ac:spMkLst>
        </pc:spChg>
        <pc:spChg chg="add mod">
          <ac:chgData name="문지수" userId="ed72ea8a-b877-4d2a-952e-14569ea94435" providerId="ADAL" clId="{32EECE31-BB70-674B-95EA-93D43381F195}" dt="2020-02-17T15:28:11.936" v="19895" actId="20577"/>
          <ac:spMkLst>
            <pc:docMk/>
            <pc:sldMk cId="1111523194" sldId="372"/>
            <ac:spMk id="29" creationId="{92846A3F-C2B6-D844-8E65-0920F8A8E985}"/>
          </ac:spMkLst>
        </pc:spChg>
        <pc:spChg chg="del">
          <ac:chgData name="문지수" userId="ed72ea8a-b877-4d2a-952e-14569ea94435" providerId="ADAL" clId="{32EECE31-BB70-674B-95EA-93D43381F195}" dt="2020-02-17T15:28:37.404" v="19902" actId="478"/>
          <ac:spMkLst>
            <pc:docMk/>
            <pc:sldMk cId="1111523194" sldId="372"/>
            <ac:spMk id="50" creationId="{9AE41982-497B-054F-8F2B-E511EDF27981}"/>
          </ac:spMkLst>
        </pc:spChg>
        <pc:spChg chg="mod">
          <ac:chgData name="문지수" userId="ed72ea8a-b877-4d2a-952e-14569ea94435" providerId="ADAL" clId="{32EECE31-BB70-674B-95EA-93D43381F195}" dt="2020-02-17T15:29:31.087" v="20115" actId="20577"/>
          <ac:spMkLst>
            <pc:docMk/>
            <pc:sldMk cId="1111523194" sldId="372"/>
            <ac:spMk id="51" creationId="{CB4E2547-06A9-5E49-9423-9B37E5616202}"/>
          </ac:spMkLst>
        </pc:spChg>
        <pc:spChg chg="del">
          <ac:chgData name="문지수" userId="ed72ea8a-b877-4d2a-952e-14569ea94435" providerId="ADAL" clId="{32EECE31-BB70-674B-95EA-93D43381F195}" dt="2020-02-17T15:28:31.058" v="19900" actId="478"/>
          <ac:spMkLst>
            <pc:docMk/>
            <pc:sldMk cId="1111523194" sldId="372"/>
            <ac:spMk id="53" creationId="{C4AF30ED-3032-DA4D-B7A5-26456231C6B4}"/>
          </ac:spMkLst>
        </pc:spChg>
        <pc:spChg chg="mod">
          <ac:chgData name="문지수" userId="ed72ea8a-b877-4d2a-952e-14569ea94435" providerId="ADAL" clId="{32EECE31-BB70-674B-95EA-93D43381F195}" dt="2020-02-17T15:28:35.222" v="19901" actId="1076"/>
          <ac:spMkLst>
            <pc:docMk/>
            <pc:sldMk cId="1111523194" sldId="372"/>
            <ac:spMk id="54" creationId="{AA10451E-F1C2-0643-BF21-E7AA8F4122F2}"/>
          </ac:spMkLst>
        </pc:spChg>
        <pc:graphicFrameChg chg="add mod">
          <ac:chgData name="문지수" userId="ed72ea8a-b877-4d2a-952e-14569ea94435" providerId="ADAL" clId="{32EECE31-BB70-674B-95EA-93D43381F195}" dt="2020-02-17T15:29:18.905" v="20063" actId="1076"/>
          <ac:graphicFrameMkLst>
            <pc:docMk/>
            <pc:sldMk cId="1111523194" sldId="372"/>
            <ac:graphicFrameMk id="33" creationId="{B23AD574-7EB9-5C4A-8CAB-551F6A730DD2}"/>
          </ac:graphicFrameMkLst>
        </pc:graphicFrameChg>
        <pc:cxnChg chg="del mod">
          <ac:chgData name="문지수" userId="ed72ea8a-b877-4d2a-952e-14569ea94435" providerId="ADAL" clId="{32EECE31-BB70-674B-95EA-93D43381F195}" dt="2020-02-17T15:27:43.312" v="19875" actId="478"/>
          <ac:cxnSpMkLst>
            <pc:docMk/>
            <pc:sldMk cId="1111523194" sldId="372"/>
            <ac:cxnSpMk id="11" creationId="{81A661A7-EB43-D048-939E-CF071E78EAC0}"/>
          </ac:cxnSpMkLst>
        </pc:cxnChg>
        <pc:cxnChg chg="mod">
          <ac:chgData name="문지수" userId="ed72ea8a-b877-4d2a-952e-14569ea94435" providerId="ADAL" clId="{32EECE31-BB70-674B-95EA-93D43381F195}" dt="2020-02-17T15:28:04.298" v="19881" actId="14100"/>
          <ac:cxnSpMkLst>
            <pc:docMk/>
            <pc:sldMk cId="1111523194" sldId="372"/>
            <ac:cxnSpMk id="25" creationId="{1FDC595D-C40E-4542-A91B-7349B73FE7D1}"/>
          </ac:cxnSpMkLst>
        </pc:cxnChg>
        <pc:cxnChg chg="add mod">
          <ac:chgData name="문지수" userId="ed72ea8a-b877-4d2a-952e-14569ea94435" providerId="ADAL" clId="{32EECE31-BB70-674B-95EA-93D43381F195}" dt="2020-02-17T15:28:27.185" v="19899" actId="14100"/>
          <ac:cxnSpMkLst>
            <pc:docMk/>
            <pc:sldMk cId="1111523194" sldId="372"/>
            <ac:cxnSpMk id="30" creationId="{39041F49-990A-9C4E-9B6F-633075B6867D}"/>
          </ac:cxnSpMkLst>
        </pc:cxnChg>
      </pc:sldChg>
      <pc:sldChg chg="addSp delSp modSp add">
        <pc:chgData name="문지수" userId="ed72ea8a-b877-4d2a-952e-14569ea94435" providerId="ADAL" clId="{32EECE31-BB70-674B-95EA-93D43381F195}" dt="2020-02-20T06:53:54.851" v="21828" actId="208"/>
        <pc:sldMkLst>
          <pc:docMk/>
          <pc:sldMk cId="1252571240" sldId="373"/>
        </pc:sldMkLst>
        <pc:spChg chg="add mod">
          <ac:chgData name="문지수" userId="ed72ea8a-b877-4d2a-952e-14569ea94435" providerId="ADAL" clId="{32EECE31-BB70-674B-95EA-93D43381F195}" dt="2020-02-20T06:53:54.851" v="21828" actId="208"/>
          <ac:spMkLst>
            <pc:docMk/>
            <pc:sldMk cId="1252571240" sldId="373"/>
            <ac:spMk id="3" creationId="{7DDDDA24-A536-214C-B959-9BC89B516BB8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4" creationId="{6B8FB342-6AB8-FE47-90FA-A9AAFAAD9F1B}"/>
          </ac:spMkLst>
        </pc:spChg>
        <pc:spChg chg="mod">
          <ac:chgData name="문지수" userId="ed72ea8a-b877-4d2a-952e-14569ea94435" providerId="ADAL" clId="{32EECE31-BB70-674B-95EA-93D43381F195}" dt="2020-02-19T16:33:10.037" v="21377" actId="20577"/>
          <ac:spMkLst>
            <pc:docMk/>
            <pc:sldMk cId="1252571240" sldId="373"/>
            <ac:spMk id="5" creationId="{45EE962D-08DE-45E6-A14E-CD6DAC254383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6" creationId="{1D623779-4F13-E847-93C2-6E420BF3DD03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7" creationId="{F14FA160-E46B-E04F-811D-E67436C853A6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8" creationId="{69BA12E8-3BD5-BE44-8326-11BA47F27A8B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9" creationId="{6A84F891-AD5F-764E-AF29-0B21C0C507A3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11" creationId="{6962A6FB-286F-CD4F-8483-6EE67A65F460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12" creationId="{BC987527-5311-D747-8933-BA688FBB0AE1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13" creationId="{08DD750A-0297-4245-AEFE-248ABB2DE18E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14" creationId="{87DBBF84-2359-A342-B2BD-33E51C4CC2A4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15" creationId="{E3EBAED9-677F-4F4F-A92B-723FFB4CB608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16" creationId="{2F221CB7-B01E-0C48-BCA4-03C4DA258F92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17" creationId="{A0067396-7033-E745-B59E-B0419FABFA22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18" creationId="{E5823A4C-1692-1644-9229-B4941DA11E09}"/>
          </ac:spMkLst>
        </pc:spChg>
        <pc:spChg chg="del">
          <ac:chgData name="문지수" userId="ed72ea8a-b877-4d2a-952e-14569ea94435" providerId="ADAL" clId="{32EECE31-BB70-674B-95EA-93D43381F195}" dt="2020-02-19T16:32:11.231" v="21350" actId="478"/>
          <ac:spMkLst>
            <pc:docMk/>
            <pc:sldMk cId="1252571240" sldId="373"/>
            <ac:spMk id="19" creationId="{8E657152-4B31-7148-ACE5-21432E17F927}"/>
          </ac:spMkLst>
        </pc:spChg>
        <pc:spChg chg="add mod">
          <ac:chgData name="문지수" userId="ed72ea8a-b877-4d2a-952e-14569ea94435" providerId="ADAL" clId="{32EECE31-BB70-674B-95EA-93D43381F195}" dt="2020-02-19T16:34:01.703" v="21544" actId="20577"/>
          <ac:spMkLst>
            <pc:docMk/>
            <pc:sldMk cId="1252571240" sldId="373"/>
            <ac:spMk id="24" creationId="{A76B3DF6-DDAC-7642-8848-A07367230A59}"/>
          </ac:spMkLst>
        </pc:spChg>
        <pc:spChg chg="add mod">
          <ac:chgData name="문지수" userId="ed72ea8a-b877-4d2a-952e-14569ea94435" providerId="ADAL" clId="{32EECE31-BB70-674B-95EA-93D43381F195}" dt="2020-02-20T06:51:19.672" v="21818" actId="1076"/>
          <ac:spMkLst>
            <pc:docMk/>
            <pc:sldMk cId="1252571240" sldId="373"/>
            <ac:spMk id="25" creationId="{22B405EC-17AB-C949-BD10-D59F1DB778F9}"/>
          </ac:spMkLst>
        </pc:spChg>
        <pc:spChg chg="add mod">
          <ac:chgData name="문지수" userId="ed72ea8a-b877-4d2a-952e-14569ea94435" providerId="ADAL" clId="{32EECE31-BB70-674B-95EA-93D43381F195}" dt="2020-02-20T06:51:10.883" v="21816" actId="1076"/>
          <ac:spMkLst>
            <pc:docMk/>
            <pc:sldMk cId="1252571240" sldId="373"/>
            <ac:spMk id="27" creationId="{BC9B127F-C253-954A-AAF9-4D58A8C4BB9B}"/>
          </ac:spMkLst>
        </pc:spChg>
        <pc:graphicFrameChg chg="del">
          <ac:chgData name="문지수" userId="ed72ea8a-b877-4d2a-952e-14569ea94435" providerId="ADAL" clId="{32EECE31-BB70-674B-95EA-93D43381F195}" dt="2020-02-19T16:32:03.698" v="21347" actId="478"/>
          <ac:graphicFrameMkLst>
            <pc:docMk/>
            <pc:sldMk cId="1252571240" sldId="373"/>
            <ac:graphicFrameMk id="3" creationId="{B8BBE079-6378-1148-8CE2-96E54C87F49F}"/>
          </ac:graphicFrameMkLst>
        </pc:graphicFrameChg>
        <pc:picChg chg="add mod">
          <ac:chgData name="문지수" userId="ed72ea8a-b877-4d2a-952e-14569ea94435" providerId="ADAL" clId="{32EECE31-BB70-674B-95EA-93D43381F195}" dt="2020-02-20T06:50:18.320" v="21806" actId="14100"/>
          <ac:picMkLst>
            <pc:docMk/>
            <pc:sldMk cId="1252571240" sldId="373"/>
            <ac:picMk id="6" creationId="{FC894EC6-497E-9240-BFC7-2E255C9B5612}"/>
          </ac:picMkLst>
        </pc:picChg>
        <pc:picChg chg="add mod">
          <ac:chgData name="문지수" userId="ed72ea8a-b877-4d2a-952e-14569ea94435" providerId="ADAL" clId="{32EECE31-BB70-674B-95EA-93D43381F195}" dt="2020-02-20T06:53:30.616" v="21823" actId="1076"/>
          <ac:picMkLst>
            <pc:docMk/>
            <pc:sldMk cId="1252571240" sldId="373"/>
            <ac:picMk id="8" creationId="{655C5AEB-5268-9A4E-B378-D675945CD1A1}"/>
          </ac:picMkLst>
        </pc:picChg>
        <pc:picChg chg="del mod">
          <ac:chgData name="문지수" userId="ed72ea8a-b877-4d2a-952e-14569ea94435" providerId="ADAL" clId="{32EECE31-BB70-674B-95EA-93D43381F195}" dt="2020-02-19T16:32:47.618" v="21358" actId="478"/>
          <ac:picMkLst>
            <pc:docMk/>
            <pc:sldMk cId="1252571240" sldId="373"/>
            <ac:picMk id="10" creationId="{26F20266-6396-5F41-A3D7-BC5E9C8D65D1}"/>
          </ac:picMkLst>
        </pc:picChg>
        <pc:picChg chg="add mod">
          <ac:chgData name="문지수" userId="ed72ea8a-b877-4d2a-952e-14569ea94435" providerId="ADAL" clId="{32EECE31-BB70-674B-95EA-93D43381F195}" dt="2020-02-20T06:53:34.876" v="21824" actId="1076"/>
          <ac:picMkLst>
            <pc:docMk/>
            <pc:sldMk cId="1252571240" sldId="373"/>
            <ac:picMk id="21" creationId="{B4570BC2-9F7B-E04A-9F22-435BF4D93977}"/>
          </ac:picMkLst>
        </pc:picChg>
        <pc:picChg chg="add mod">
          <ac:chgData name="문지수" userId="ed72ea8a-b877-4d2a-952e-14569ea94435" providerId="ADAL" clId="{32EECE31-BB70-674B-95EA-93D43381F195}" dt="2020-02-20T06:51:17.619" v="21817" actId="1076"/>
          <ac:picMkLst>
            <pc:docMk/>
            <pc:sldMk cId="1252571240" sldId="373"/>
            <ac:picMk id="23" creationId="{7923CB9A-D095-C94D-ACDC-DB71DEB4705C}"/>
          </ac:picMkLst>
        </pc:picChg>
        <pc:picChg chg="del">
          <ac:chgData name="문지수" userId="ed72ea8a-b877-4d2a-952e-14569ea94435" providerId="ADAL" clId="{32EECE31-BB70-674B-95EA-93D43381F195}" dt="2020-02-19T16:32:05.128" v="21348" actId="478"/>
          <ac:picMkLst>
            <pc:docMk/>
            <pc:sldMk cId="1252571240" sldId="373"/>
            <ac:picMk id="26" creationId="{63C941FC-C723-F04C-B46D-10945DCFB0C7}"/>
          </ac:picMkLst>
        </pc:picChg>
        <pc:cxnChg chg="add mod">
          <ac:chgData name="문지수" userId="ed72ea8a-b877-4d2a-952e-14569ea94435" providerId="ADAL" clId="{32EECE31-BB70-674B-95EA-93D43381F195}" dt="2020-02-20T06:51:07.782" v="21815" actId="1076"/>
          <ac:cxnSpMkLst>
            <pc:docMk/>
            <pc:sldMk cId="1252571240" sldId="373"/>
            <ac:cxnSpMk id="4" creationId="{E5A50AA5-1A16-784D-B628-E888F8651A2B}"/>
          </ac:cxnSpMkLst>
        </pc:cxnChg>
        <pc:cxnChg chg="add mod">
          <ac:chgData name="문지수" userId="ed72ea8a-b877-4d2a-952e-14569ea94435" providerId="ADAL" clId="{32EECE31-BB70-674B-95EA-93D43381F195}" dt="2020-02-20T06:51:22.042" v="21819" actId="1076"/>
          <ac:cxnSpMkLst>
            <pc:docMk/>
            <pc:sldMk cId="1252571240" sldId="373"/>
            <ac:cxnSpMk id="29" creationId="{CCE276A1-969E-034C-90B3-F881BC876645}"/>
          </ac:cxnSpMkLst>
        </pc:cxnChg>
      </pc:sldChg>
    </pc:docChg>
  </pc:docChgLst>
  <pc:docChgLst>
    <pc:chgData name="김민지" userId="S::kkky5833@kpu.ac.kr::f44584f4-b2d3-4d71-85b7-27a6a2f47c8a" providerId="AD" clId="Web-{5643DBC0-121D-E990-A7A6-30F311C39E1A}"/>
    <pc:docChg chg="addSld modSld">
      <pc:chgData name="김민지" userId="S::kkky5833@kpu.ac.kr::f44584f4-b2d3-4d71-85b7-27a6a2f47c8a" providerId="AD" clId="Web-{5643DBC0-121D-E990-A7A6-30F311C39E1A}" dt="2020-02-11T12:00:10.369" v="51" actId="20577"/>
      <pc:docMkLst>
        <pc:docMk/>
      </pc:docMkLst>
      <pc:sldChg chg="delSp modSp add replId">
        <pc:chgData name="김민지" userId="S::kkky5833@kpu.ac.kr::f44584f4-b2d3-4d71-85b7-27a6a2f47c8a" providerId="AD" clId="Web-{5643DBC0-121D-E990-A7A6-30F311C39E1A}" dt="2020-02-11T12:00:09.010" v="49" actId="20577"/>
        <pc:sldMkLst>
          <pc:docMk/>
          <pc:sldMk cId="875882103" sldId="341"/>
        </pc:sldMkLst>
        <pc:spChg chg="mod">
          <ac:chgData name="김민지" userId="S::kkky5833@kpu.ac.kr::f44584f4-b2d3-4d71-85b7-27a6a2f47c8a" providerId="AD" clId="Web-{5643DBC0-121D-E990-A7A6-30F311C39E1A}" dt="2020-02-11T11:59:51.634" v="29" actId="20577"/>
          <ac:spMkLst>
            <pc:docMk/>
            <pc:sldMk cId="875882103" sldId="341"/>
            <ac:spMk id="2" creationId="{FD13C13E-97CB-4A4A-94B9-DFF6D587F78E}"/>
          </ac:spMkLst>
        </pc:spChg>
        <pc:spChg chg="mod">
          <ac:chgData name="김민지" userId="S::kkky5833@kpu.ac.kr::f44584f4-b2d3-4d71-85b7-27a6a2f47c8a" providerId="AD" clId="Web-{5643DBC0-121D-E990-A7A6-30F311C39E1A}" dt="2020-02-11T11:59:21.009" v="9" actId="20577"/>
          <ac:spMkLst>
            <pc:docMk/>
            <pc:sldMk cId="875882103" sldId="341"/>
            <ac:spMk id="5" creationId="{45EE962D-08DE-45E6-A14E-CD6DAC254383}"/>
          </ac:spMkLst>
        </pc:spChg>
        <pc:spChg chg="mod">
          <ac:chgData name="김민지" userId="S::kkky5833@kpu.ac.kr::f44584f4-b2d3-4d71-85b7-27a6a2f47c8a" providerId="AD" clId="Web-{5643DBC0-121D-E990-A7A6-30F311C39E1A}" dt="2020-02-11T12:00:09.010" v="49" actId="20577"/>
          <ac:spMkLst>
            <pc:docMk/>
            <pc:sldMk cId="875882103" sldId="341"/>
            <ac:spMk id="19" creationId="{0BB97765-4A1D-D84C-8151-89B45095D747}"/>
          </ac:spMkLst>
        </pc:spChg>
        <pc:spChg chg="mod">
          <ac:chgData name="김민지" userId="S::kkky5833@kpu.ac.kr::f44584f4-b2d3-4d71-85b7-27a6a2f47c8a" providerId="AD" clId="Web-{5643DBC0-121D-E990-A7A6-30F311C39E1A}" dt="2020-02-11T11:59:55.181" v="32" actId="20577"/>
          <ac:spMkLst>
            <pc:docMk/>
            <pc:sldMk cId="875882103" sldId="341"/>
            <ac:spMk id="21" creationId="{95C44583-A17F-6C45-82D3-81566FD1EF3D}"/>
          </ac:spMkLst>
        </pc:spChg>
        <pc:picChg chg="del">
          <ac:chgData name="김민지" userId="S::kkky5833@kpu.ac.kr::f44584f4-b2d3-4d71-85b7-27a6a2f47c8a" providerId="AD" clId="Web-{5643DBC0-121D-E990-A7A6-30F311C39E1A}" dt="2020-02-11T11:59:43.619" v="21"/>
          <ac:picMkLst>
            <pc:docMk/>
            <pc:sldMk cId="875882103" sldId="341"/>
            <ac:picMk id="17" creationId="{45E8B47A-3885-1F4B-958E-CC6725999FA8}"/>
          </ac:picMkLst>
        </pc:picChg>
        <pc:picChg chg="del">
          <ac:chgData name="김민지" userId="S::kkky5833@kpu.ac.kr::f44584f4-b2d3-4d71-85b7-27a6a2f47c8a" providerId="AD" clId="Web-{5643DBC0-121D-E990-A7A6-30F311C39E1A}" dt="2020-02-11T11:59:30.447" v="10"/>
          <ac:picMkLst>
            <pc:docMk/>
            <pc:sldMk cId="875882103" sldId="341"/>
            <ac:picMk id="18" creationId="{A89EAB96-04CC-C841-80A3-1477A4E8399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EC22E-47D1-4AD0-94F7-9E284A4A995E}" type="datetimeFigureOut">
              <a:rPr lang="ko-KR" altLang="en-US" smtClean="0"/>
              <a:t>2020. 2. 25.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254D6-1240-46A9-87E2-DA56B7D72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30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6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6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9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5CFC-11D7-E841-A165-E2CE6D5B617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30E8-DA33-1F43-A6F8-ADEEBD4C53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BBD4-F7C7-774C-AB69-97918AAE08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7FF1F-E2E8-9F43-A004-9B89F4803F9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E06A-EFF2-024A-AFC4-87A192ECCDB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2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A0E6E-1664-8F46-A93A-0C4E3EC242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BDB2-E56C-A249-94BF-101C5175EB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A7E8-789A-FB48-9873-B71EA2C527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9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5DF86-2893-1341-9E31-4F57787CDD9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FBD-89D3-8948-88B3-0BA91D92AE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429C0-7F41-E14E-9BDC-381D846F7F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5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8B04D-3BCE-B749-A017-5DA437DC16A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4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yklim1/Ourchord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aver.com/PostView.nhn?blogId=sindh718&amp;logNo=221132973157" TargetMode="External"/><Relationship Id="rId3" Type="http://schemas.openxmlformats.org/officeDocument/2006/relationships/hyperlink" Target="https://ehclub.co.kr/3358?category=762014" TargetMode="External"/><Relationship Id="rId7" Type="http://schemas.openxmlformats.org/officeDocument/2006/relationships/hyperlink" Target="https://hoony-gunputer.tistory.com/105" TargetMode="External"/><Relationship Id="rId2" Type="http://schemas.openxmlformats.org/officeDocument/2006/relationships/hyperlink" Target="https://www.crocus.co.kr/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blog.naver.com/sindh718/221135351138" TargetMode="External"/><Relationship Id="rId5" Type="http://schemas.openxmlformats.org/officeDocument/2006/relationships/hyperlink" Target="https://github.com/musescore/MuseScore/blob/master/omr/README.md" TargetMode="External"/><Relationship Id="rId4" Type="http://schemas.openxmlformats.org/officeDocument/2006/relationships/hyperlink" Target="https://ehclub.co.kr/3362?category=762014" TargetMode="External"/><Relationship Id="rId9" Type="http://schemas.openxmlformats.org/officeDocument/2006/relationships/hyperlink" Target="https://github.com/Audiveri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5478328"/>
            <a:ext cx="12192000" cy="14128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94024" y="1149429"/>
            <a:ext cx="7400094" cy="3005882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94071" y="4155311"/>
            <a:ext cx="1929" cy="1323017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93274" y="0"/>
            <a:ext cx="797" cy="1149429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70057" y="1189251"/>
            <a:ext cx="7246433" cy="288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영상 처리를 이용한</a:t>
            </a:r>
            <a:r>
              <a:rPr lang="en-US" altLang="ko-KR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악보 코드 변환 프로그램</a:t>
            </a:r>
            <a:endParaRPr lang="en-US" altLang="ko-KR" sz="3500" b="1" kern="0" dirty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“ Our Chord ”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Music Score Chord Conversion Program using OpenCV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582453-75BE-A842-9FC1-724850866B0C}"/>
              </a:ext>
            </a:extLst>
          </p:cNvPr>
          <p:cNvGrpSpPr/>
          <p:nvPr/>
        </p:nvGrpSpPr>
        <p:grpSpPr>
          <a:xfrm>
            <a:off x="3965820" y="5525024"/>
            <a:ext cx="5333930" cy="1334029"/>
            <a:chOff x="4521799" y="5534644"/>
            <a:chExt cx="5333930" cy="13340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01826B-0C0E-594C-8999-E3D6C7F2A77B}"/>
                </a:ext>
              </a:extLst>
            </p:cNvPr>
            <p:cNvGrpSpPr/>
            <p:nvPr/>
          </p:nvGrpSpPr>
          <p:grpSpPr>
            <a:xfrm>
              <a:off x="4525757" y="6453880"/>
              <a:ext cx="5329971" cy="414793"/>
              <a:chOff x="4525757" y="6453880"/>
              <a:chExt cx="5329971" cy="41479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904279" y="6459458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2017154046</a:t>
                </a:r>
                <a:r>
                  <a:rPr lang="ko-KR" altLang="en-US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dirty="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525757" y="6453880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문 지 수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037928E-B181-C743-97F9-96B82A48B5E5}"/>
                  </a:ext>
                </a:extLst>
              </p:cNvPr>
              <p:cNvGrpSpPr/>
              <p:nvPr/>
            </p:nvGrpSpPr>
            <p:grpSpPr>
              <a:xfrm>
                <a:off x="5386890" y="6507625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C78E790-60C3-224F-8D25-733CCF90827E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C843A5BF-C856-5A47-B957-1FB5259C5619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reeform 6">
                    <a:extLst>
                      <a:ext uri="{FF2B5EF4-FFF2-40B4-BE49-F238E27FC236}">
                        <a16:creationId xmlns:a16="http://schemas.microsoft.com/office/drawing/2014/main" id="{C472BC2D-3DE4-DB4F-82E1-7CE44F7D2F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B7C4F90C-D8B6-874F-A1CC-808DAB5C9A78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0965E4F8-1D83-704A-B63F-3FADCE0922AC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Freeform 11">
                    <a:extLst>
                      <a:ext uri="{FF2B5EF4-FFF2-40B4-BE49-F238E27FC236}">
                        <a16:creationId xmlns:a16="http://schemas.microsoft.com/office/drawing/2014/main" id="{458FA064-A4CE-9C4C-8352-EB81A6C300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F1E2F7D1-A604-2342-9A84-047CCEFE5F2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56" name="타원 55">
                    <a:extLst>
                      <a:ext uri="{FF2B5EF4-FFF2-40B4-BE49-F238E27FC236}">
                        <a16:creationId xmlns:a16="http://schemas.microsoft.com/office/drawing/2014/main" id="{0A7CA5CD-3AEC-DD47-9BC6-3BBE6D55F0A1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7" name="Group 20">
                    <a:extLst>
                      <a:ext uri="{FF2B5EF4-FFF2-40B4-BE49-F238E27FC236}">
                        <a16:creationId xmlns:a16="http://schemas.microsoft.com/office/drawing/2014/main" id="{8A1F965E-FDC9-C24F-9A96-751CBD2D0E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58" name="Freeform 22">
                      <a:extLst>
                        <a:ext uri="{FF2B5EF4-FFF2-40B4-BE49-F238E27FC236}">
                          <a16:creationId xmlns:a16="http://schemas.microsoft.com/office/drawing/2014/main" id="{69C5DD36-E940-4E47-B309-198CE0C909B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9" name="Freeform 23">
                      <a:extLst>
                        <a:ext uri="{FF2B5EF4-FFF2-40B4-BE49-F238E27FC236}">
                          <a16:creationId xmlns:a16="http://schemas.microsoft.com/office/drawing/2014/main" id="{BD8CA90C-E3BF-A04A-A85A-AF98CE254219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24">
                      <a:extLst>
                        <a:ext uri="{FF2B5EF4-FFF2-40B4-BE49-F238E27FC236}">
                          <a16:creationId xmlns:a16="http://schemas.microsoft.com/office/drawing/2014/main" id="{F80A5689-1B10-C04C-9507-CC588319BDC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1" name="Freeform 25">
                      <a:extLst>
                        <a:ext uri="{FF2B5EF4-FFF2-40B4-BE49-F238E27FC236}">
                          <a16:creationId xmlns:a16="http://schemas.microsoft.com/office/drawing/2014/main" id="{19261664-D50E-A34E-98BF-C8AC1EE2FF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D112F4-D10A-AF45-993D-4E9F6AD00295}"/>
                </a:ext>
              </a:extLst>
            </p:cNvPr>
            <p:cNvGrpSpPr/>
            <p:nvPr/>
          </p:nvGrpSpPr>
          <p:grpSpPr>
            <a:xfrm>
              <a:off x="4521799" y="6002887"/>
              <a:ext cx="5333930" cy="420790"/>
              <a:chOff x="4521799" y="6002887"/>
              <a:chExt cx="5333930" cy="42079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67D7FBB-F0D1-D74D-9B02-A2332E79FD59}"/>
                  </a:ext>
                </a:extLst>
              </p:cNvPr>
              <p:cNvGrpSpPr/>
              <p:nvPr/>
            </p:nvGrpSpPr>
            <p:grpSpPr>
              <a:xfrm>
                <a:off x="5386433" y="6067244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E68CFB31-B25D-0F40-B154-0F44C3046842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B000C7DE-186B-A74E-A1B7-94A7138FE71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Freeform 6">
                    <a:extLst>
                      <a:ext uri="{FF2B5EF4-FFF2-40B4-BE49-F238E27FC236}">
                        <a16:creationId xmlns:a16="http://schemas.microsoft.com/office/drawing/2014/main" id="{B635D848-23F2-EF4C-90B3-0F25F6CB8A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341EEF6-83E5-9F44-BDCF-48610DF9E843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3F3276-E320-D944-AE06-B577E1D2C8F6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Freeform 11">
                    <a:extLst>
                      <a:ext uri="{FF2B5EF4-FFF2-40B4-BE49-F238E27FC236}">
                        <a16:creationId xmlns:a16="http://schemas.microsoft.com/office/drawing/2014/main" id="{C787F86F-9B6F-8748-A847-3D46328BEC9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A75A62D6-F723-5646-B8AC-9841C512CE3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0AE07E4C-0F7F-C647-9AA6-3B51239EF0FB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3" name="Group 20">
                    <a:extLst>
                      <a:ext uri="{FF2B5EF4-FFF2-40B4-BE49-F238E27FC236}">
                        <a16:creationId xmlns:a16="http://schemas.microsoft.com/office/drawing/2014/main" id="{AAC7F918-DB18-0C4B-AFA0-91383752D72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44" name="Freeform 22">
                      <a:extLst>
                        <a:ext uri="{FF2B5EF4-FFF2-40B4-BE49-F238E27FC236}">
                          <a16:creationId xmlns:a16="http://schemas.microsoft.com/office/drawing/2014/main" id="{0092940E-3E83-F14D-9E3A-2EAE9EFFEEC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5" name="Freeform 23">
                      <a:extLst>
                        <a:ext uri="{FF2B5EF4-FFF2-40B4-BE49-F238E27FC236}">
                          <a16:creationId xmlns:a16="http://schemas.microsoft.com/office/drawing/2014/main" id="{8550E86C-EBAB-C941-B836-2D38CD63B28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6" name="Freeform 24">
                      <a:extLst>
                        <a:ext uri="{FF2B5EF4-FFF2-40B4-BE49-F238E27FC236}">
                          <a16:creationId xmlns:a16="http://schemas.microsoft.com/office/drawing/2014/main" id="{42F4D0D1-98B3-C94A-A14D-F43F1B64F59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7" name="Freeform 25">
                      <a:extLst>
                        <a:ext uri="{FF2B5EF4-FFF2-40B4-BE49-F238E27FC236}">
                          <a16:creationId xmlns:a16="http://schemas.microsoft.com/office/drawing/2014/main" id="{C3DF882A-C1A9-9F4D-9872-1077475942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479D323-D61B-FA4E-BE2F-CE767680306F}"/>
                  </a:ext>
                </a:extLst>
              </p:cNvPr>
              <p:cNvSpPr/>
              <p:nvPr/>
            </p:nvSpPr>
            <p:spPr>
              <a:xfrm>
                <a:off x="4521799" y="6002887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김 민 지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199B107-CBBF-E843-9E96-2868E4155BFC}"/>
                  </a:ext>
                </a:extLst>
              </p:cNvPr>
              <p:cNvSpPr/>
              <p:nvPr/>
            </p:nvSpPr>
            <p:spPr>
              <a:xfrm>
                <a:off x="6904280" y="6014462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2016152010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98CA913-4560-7844-B2CD-9632A2651EBA}"/>
                </a:ext>
              </a:extLst>
            </p:cNvPr>
            <p:cNvGrpSpPr/>
            <p:nvPr/>
          </p:nvGrpSpPr>
          <p:grpSpPr>
            <a:xfrm>
              <a:off x="4525757" y="5534644"/>
              <a:ext cx="5329972" cy="419308"/>
              <a:chOff x="4525757" y="5534644"/>
              <a:chExt cx="5329972" cy="41930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90803DA-4FBE-214F-AE89-6F3B382A368F}"/>
                  </a:ext>
                </a:extLst>
              </p:cNvPr>
              <p:cNvGrpSpPr/>
              <p:nvPr/>
            </p:nvGrpSpPr>
            <p:grpSpPr>
              <a:xfrm>
                <a:off x="5393018" y="5593103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ADE64729-725E-4910-BEF5-BD9D2266289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reeform 6">
                    <a:extLst>
                      <a:ext uri="{FF2B5EF4-FFF2-40B4-BE49-F238E27FC236}">
                        <a16:creationId xmlns:a16="http://schemas.microsoft.com/office/drawing/2014/main" id="{70738AE2-CAE4-434F-8B7D-0DAD370540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" name="그룹 3"/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5CA66723-1E68-4B3D-BC15-EA8051D9DD21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Freeform 11">
                    <a:extLst>
                      <a:ext uri="{FF2B5EF4-FFF2-40B4-BE49-F238E27FC236}">
                        <a16:creationId xmlns:a16="http://schemas.microsoft.com/office/drawing/2014/main" id="{F364F7EC-7A96-413A-A5AE-EFDCC1F6B0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" name="그룹 4"/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357320DD-65FD-4B0B-8A0F-2A2BF13648F6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Group 20">
                    <a:extLst>
                      <a:ext uri="{FF2B5EF4-FFF2-40B4-BE49-F238E27FC236}">
                        <a16:creationId xmlns:a16="http://schemas.microsoft.com/office/drawing/2014/main" id="{8228EEE2-C467-41BF-981D-F383A5D1909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24" name="Freeform 22">
                      <a:extLst>
                        <a:ext uri="{FF2B5EF4-FFF2-40B4-BE49-F238E27FC236}">
                          <a16:creationId xmlns:a16="http://schemas.microsoft.com/office/drawing/2014/main" id="{384D3324-5153-46F6-B141-FAE43828C4B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5" name="Freeform 23">
                      <a:extLst>
                        <a:ext uri="{FF2B5EF4-FFF2-40B4-BE49-F238E27FC236}">
                          <a16:creationId xmlns:a16="http://schemas.microsoft.com/office/drawing/2014/main" id="{74D96987-565B-44BD-8860-085B5D1726C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6" name="Freeform 24">
                      <a:extLst>
                        <a:ext uri="{FF2B5EF4-FFF2-40B4-BE49-F238E27FC236}">
                          <a16:creationId xmlns:a16="http://schemas.microsoft.com/office/drawing/2014/main" id="{9B3DC9F2-D66B-4CD8-8376-7F0148EAF48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9" name="Freeform 25">
                      <a:extLst>
                        <a:ext uri="{FF2B5EF4-FFF2-40B4-BE49-F238E27FC236}">
                          <a16:creationId xmlns:a16="http://schemas.microsoft.com/office/drawing/2014/main" id="{63F339FE-12D3-4FF3-9BFB-53519382FF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E80DBD2-8EA4-2E42-BEF0-B6DB89CBE01B}"/>
                  </a:ext>
                </a:extLst>
              </p:cNvPr>
              <p:cNvSpPr/>
              <p:nvPr/>
            </p:nvSpPr>
            <p:spPr>
              <a:xfrm>
                <a:off x="4525757" y="5534644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임 영 규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6202E98-6108-0843-9D62-B2F2FD8A9A1E}"/>
                  </a:ext>
                </a:extLst>
              </p:cNvPr>
              <p:cNvSpPr/>
              <p:nvPr/>
            </p:nvSpPr>
            <p:spPr>
              <a:xfrm>
                <a:off x="6904280" y="5544737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2015150030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박정민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</p:grp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27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7B5C2A-2EDC-4636-AE7F-3102027D7F1F}"/>
              </a:ext>
            </a:extLst>
          </p:cNvPr>
          <p:cNvSpPr/>
          <p:nvPr/>
        </p:nvSpPr>
        <p:spPr>
          <a:xfrm>
            <a:off x="8900241" y="3429000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다양한 코드 악보 제공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1427D9-A380-AF46-BC92-79B150439BC6}"/>
              </a:ext>
            </a:extLst>
          </p:cNvPr>
          <p:cNvGrpSpPr/>
          <p:nvPr/>
        </p:nvGrpSpPr>
        <p:grpSpPr>
          <a:xfrm>
            <a:off x="1159102" y="1229225"/>
            <a:ext cx="1695450" cy="1218450"/>
            <a:chOff x="1145960" y="3993673"/>
            <a:chExt cx="1695450" cy="121845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EC52E6-E0E1-427E-87A8-FEE2AAF979A8}"/>
                </a:ext>
              </a:extLst>
            </p:cNvPr>
            <p:cNvSpPr/>
            <p:nvPr/>
          </p:nvSpPr>
          <p:spPr>
            <a:xfrm>
              <a:off x="1447382" y="4697302"/>
              <a:ext cx="1285986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악보 바다</a:t>
              </a:r>
            </a:p>
          </p:txBody>
        </p:sp>
        <p:pic>
          <p:nvPicPr>
            <p:cNvPr id="84" name="그림 84">
              <a:extLst>
                <a:ext uri="{FF2B5EF4-FFF2-40B4-BE49-F238E27FC236}">
                  <a16:creationId xmlns:a16="http://schemas.microsoft.com/office/drawing/2014/main" id="{4707ED7F-3E6C-4D1F-B204-C293140B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960" y="3993673"/>
              <a:ext cx="1695450" cy="771525"/>
            </a:xfrm>
            <a:prstGeom prst="rect">
              <a:avLst/>
            </a:prstGeom>
          </p:spPr>
        </p:pic>
      </p:grpSp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095F58E7-0BDE-0341-90D6-A7A58C153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09" y="966787"/>
            <a:ext cx="5579034" cy="328404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E0B9B5F-4700-B442-939D-5612ED49D7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58" y="4502342"/>
            <a:ext cx="5495870" cy="196811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C69B5E-D704-6347-9102-3172B892FA28}"/>
              </a:ext>
            </a:extLst>
          </p:cNvPr>
          <p:cNvSpPr/>
          <p:nvPr/>
        </p:nvSpPr>
        <p:spPr>
          <a:xfrm>
            <a:off x="8900240" y="5562426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조옮김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5,500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원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2A797-1436-420E-9DEF-827932FF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379A532-D415-944D-A9EF-B6EFCAA8E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D35EA32E-4E4F-014A-ADB8-22CA4182680F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089FE35-E6C2-A040-9CFF-AE89FDD1E129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70E2FE7-89A1-5D4C-960F-5DE699F06ED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132F387-6317-414C-AA53-5E93471F3FD4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4C90CED-8F62-B44B-9406-FCC83E61591A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F24E694-2B92-D74D-AF01-FFE7BD4AD7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7DB6423-39E8-AE45-AD26-735A93033E37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E250C2-6FA1-CA40-AB84-06AE6DA272C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A9B5750-F70D-8147-87FF-376848014E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E87427-8A40-7340-8274-8AC1DF7915B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88BF8F3-9F90-A54F-AB38-83E48953E08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815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D41D81E-E48F-4A16-89FD-C1CE0FD7C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362758"/>
              </p:ext>
            </p:extLst>
          </p:nvPr>
        </p:nvGraphicFramePr>
        <p:xfrm>
          <a:off x="997527" y="966787"/>
          <a:ext cx="10892610" cy="4538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93151008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527895305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1457550791"/>
                    </a:ext>
                  </a:extLst>
                </a:gridCol>
              </a:tblGrid>
              <a:tr h="62074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 err="1">
                          <a:latin typeface="NEXON Lv2 Gothic" pitchFamily="2" charset="-127"/>
                          <a:ea typeface="NEXON Lv2 Gothic"/>
                        </a:rPr>
                        <a:t>forScore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Muscore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Piano </a:t>
                      </a:r>
                      <a:endParaRPr lang="en-US" altLang="ko-KR" sz="1800" b="1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Companio</a:t>
                      </a:r>
                      <a:r>
                        <a:rPr lang="en-US" alt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n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ko-KR" altLang="en-US" sz="1800" b="1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바다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kumimoji="0" lang="en-US" altLang="ko-KR" sz="1800" b="1" i="0">
                          <a:latin typeface="NEXON Lv2 Gothic"/>
                          <a:ea typeface="NEXON Lv2 Gothic"/>
                        </a:rPr>
                        <a:t>Our Chord</a:t>
                      </a:r>
                      <a:endParaRPr kumimoji="0" lang="ko-KR" altLang="en-US" sz="12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사용자 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인터페이스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튜닝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565628"/>
                  </a:ext>
                </a:extLst>
              </a:tr>
              <a:tr h="6167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코드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변환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079999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91990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멜로디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12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4EF564-6DE8-4752-920F-0E5CC09E7DDA}"/>
              </a:ext>
            </a:extLst>
          </p:cNvPr>
          <p:cNvSpPr txBox="1"/>
          <p:nvPr/>
        </p:nvSpPr>
        <p:spPr>
          <a:xfrm>
            <a:off x="997527" y="6486524"/>
            <a:ext cx="76615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/>
              </a:rPr>
              <a:t>* 악보 수정, 멜로디 출력은 고려</a:t>
            </a:r>
            <a:r>
              <a:rPr lang="en-US" altLang="ko-KR" sz="1500"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1500">
                <a:latin typeface="NEXON Lv2 Gothic" pitchFamily="2" charset="-127"/>
                <a:ea typeface="NEXON Lv2 Gothic"/>
              </a:rPr>
              <a:t>사항임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A6F5A-918F-4126-9DA7-011739BD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F926C-2A2D-B344-A780-0AE9A4550A56}"/>
              </a:ext>
            </a:extLst>
          </p:cNvPr>
          <p:cNvSpPr txBox="1"/>
          <p:nvPr/>
        </p:nvSpPr>
        <p:spPr>
          <a:xfrm>
            <a:off x="3972642" y="5839575"/>
            <a:ext cx="494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“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정확한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음표 인식률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편리한 악보 수정 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”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65C823-E05C-614C-9FEA-7E2638B3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97B5D196-CC4C-CB49-9EB8-7346AB6399F8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7F5A3A-7A62-574F-B7D5-50914506E72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FA9B94-8AE0-144F-9124-B9C7DDEB104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335B2E-520E-1C40-8465-923B4648CCD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D321A6-B083-9142-90B2-14016AF549E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E91423A-4FD9-744E-823F-E4BE9039D0C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1AF0DC5-0FD6-C24D-ACE9-869BF9D585FC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0668443-1772-BE42-8887-43139F22D7C2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CEA5E0-2D04-E24B-8F1E-038DC38DAE8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9F8EFAC-1B62-A342-88A9-9C33E66CA739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98D8203-D706-AD49-B68C-451FED61AB0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53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A83E8-7539-C141-85CB-D631C6DA5EA1}"/>
              </a:ext>
            </a:extLst>
          </p:cNvPr>
          <p:cNvGrpSpPr/>
          <p:nvPr/>
        </p:nvGrpSpPr>
        <p:grpSpPr>
          <a:xfrm>
            <a:off x="2370957" y="1279376"/>
            <a:ext cx="1202811" cy="1470322"/>
            <a:chOff x="5412983" y="2197467"/>
            <a:chExt cx="1202811" cy="1470322"/>
          </a:xfrm>
        </p:grpSpPr>
        <p:pic>
          <p:nvPicPr>
            <p:cNvPr id="19" name="그래픽 18" descr="고음 음자리표">
              <a:extLst>
                <a:ext uri="{FF2B5EF4-FFF2-40B4-BE49-F238E27FC236}">
                  <a16:creationId xmlns:a16="http://schemas.microsoft.com/office/drawing/2014/main" id="{820F4458-A543-F049-A19B-2ACDFCDB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983" y="2197467"/>
              <a:ext cx="1097833" cy="11081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1BC54F-EF8B-D749-9B42-1028580565A0}"/>
                </a:ext>
              </a:extLst>
            </p:cNvPr>
            <p:cNvSpPr txBox="1"/>
            <p:nvPr/>
          </p:nvSpPr>
          <p:spPr>
            <a:xfrm>
              <a:off x="5428870" y="3285755"/>
              <a:ext cx="1186924" cy="38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악보 파일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A7E972-5E47-5A46-A7A4-966966DBA203}"/>
              </a:ext>
            </a:extLst>
          </p:cNvPr>
          <p:cNvGrpSpPr/>
          <p:nvPr/>
        </p:nvGrpSpPr>
        <p:grpSpPr>
          <a:xfrm>
            <a:off x="2341908" y="4125331"/>
            <a:ext cx="1321784" cy="1453293"/>
            <a:chOff x="1317799" y="3650990"/>
            <a:chExt cx="1321784" cy="1453293"/>
          </a:xfrm>
        </p:grpSpPr>
        <p:pic>
          <p:nvPicPr>
            <p:cNvPr id="22" name="그래픽 21" descr="음악 표시법">
              <a:extLst>
                <a:ext uri="{FF2B5EF4-FFF2-40B4-BE49-F238E27FC236}">
                  <a16:creationId xmlns:a16="http://schemas.microsoft.com/office/drawing/2014/main" id="{9CE2C019-6CD0-DE4B-A397-BC9E3A80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7799" y="3650990"/>
              <a:ext cx="1289976" cy="13617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34E772-7A83-BF4F-86E7-766217638A97}"/>
                </a:ext>
              </a:extLst>
            </p:cNvPr>
            <p:cNvSpPr txBox="1"/>
            <p:nvPr/>
          </p:nvSpPr>
          <p:spPr>
            <a:xfrm>
              <a:off x="1410035" y="4734951"/>
              <a:ext cx="1229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파일</a:t>
              </a:r>
            </a:p>
          </p:txBody>
        </p:sp>
      </p:grpSp>
      <p:pic>
        <p:nvPicPr>
          <p:cNvPr id="24" name="그래픽 23" descr="태블릿">
            <a:extLst>
              <a:ext uri="{FF2B5EF4-FFF2-40B4-BE49-F238E27FC236}">
                <a16:creationId xmlns:a16="http://schemas.microsoft.com/office/drawing/2014/main" id="{D81ACBF2-F131-B541-BA6E-C88FF1C4F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3721" y="2600377"/>
            <a:ext cx="1657245" cy="165724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4FFE10E-EF94-CB44-8867-9AFF3B259B1F}"/>
              </a:ext>
            </a:extLst>
          </p:cNvPr>
          <p:cNvGrpSpPr/>
          <p:nvPr/>
        </p:nvGrpSpPr>
        <p:grpSpPr>
          <a:xfrm>
            <a:off x="9362718" y="2517814"/>
            <a:ext cx="1558767" cy="1760098"/>
            <a:chOff x="10171225" y="2700337"/>
            <a:chExt cx="1558767" cy="17600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403EE0-F223-8245-8A6F-46BB9A769FDC}"/>
                </a:ext>
              </a:extLst>
            </p:cNvPr>
            <p:cNvSpPr txBox="1"/>
            <p:nvPr/>
          </p:nvSpPr>
          <p:spPr>
            <a:xfrm>
              <a:off x="10332270" y="4091103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27" name="그래픽 26" descr="클라우드에서 다운로드">
              <a:extLst>
                <a:ext uri="{FF2B5EF4-FFF2-40B4-BE49-F238E27FC236}">
                  <a16:creationId xmlns:a16="http://schemas.microsoft.com/office/drawing/2014/main" id="{370945A7-EAF0-9347-B599-4A5C51376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2CC9C8-3D1B-3849-85D6-755C39A933EC}"/>
              </a:ext>
            </a:extLst>
          </p:cNvPr>
          <p:cNvGrpSpPr/>
          <p:nvPr/>
        </p:nvGrpSpPr>
        <p:grpSpPr>
          <a:xfrm rot="1501564">
            <a:off x="3620170" y="2402636"/>
            <a:ext cx="1879049" cy="369332"/>
            <a:chOff x="2199727" y="3473113"/>
            <a:chExt cx="1879049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F35796-9407-8249-AED2-6D06CE9ECCC3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8D2150A-BF2B-284F-B193-3673571BD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29AB6F-472D-8141-A531-5795AF9249F6}"/>
              </a:ext>
            </a:extLst>
          </p:cNvPr>
          <p:cNvGrpSpPr/>
          <p:nvPr/>
        </p:nvGrpSpPr>
        <p:grpSpPr>
          <a:xfrm>
            <a:off x="7093735" y="2949314"/>
            <a:ext cx="2024332" cy="412708"/>
            <a:chOff x="5578122" y="3413103"/>
            <a:chExt cx="2024332" cy="41270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DBD372-DA0D-ED4F-9BC7-426D67993E0B}"/>
                </a:ext>
              </a:extLst>
            </p:cNvPr>
            <p:cNvSpPr txBox="1"/>
            <p:nvPr/>
          </p:nvSpPr>
          <p:spPr>
            <a:xfrm>
              <a:off x="5578122" y="3413103"/>
              <a:ext cx="202433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파일 전송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B113414-FF2D-724B-85DA-BF3A1BBC8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0635A23-4E65-7A44-8E38-0D191ABE9CE6}"/>
              </a:ext>
            </a:extLst>
          </p:cNvPr>
          <p:cNvGrpSpPr/>
          <p:nvPr/>
        </p:nvGrpSpPr>
        <p:grpSpPr>
          <a:xfrm>
            <a:off x="7183065" y="3604696"/>
            <a:ext cx="2030205" cy="412709"/>
            <a:chOff x="2170974" y="4013847"/>
            <a:chExt cx="2030205" cy="41270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654D6B-FAE0-9D40-9000-A5A83E21199F}"/>
                </a:ext>
              </a:extLst>
            </p:cNvPr>
            <p:cNvSpPr txBox="1"/>
            <p:nvPr/>
          </p:nvSpPr>
          <p:spPr>
            <a:xfrm>
              <a:off x="2221299" y="405722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전송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0A38CAB-7AC9-B04F-99D9-FE301037C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08A99C-F564-074D-A151-4646940CFA74}"/>
              </a:ext>
            </a:extLst>
          </p:cNvPr>
          <p:cNvGrpSpPr/>
          <p:nvPr/>
        </p:nvGrpSpPr>
        <p:grpSpPr>
          <a:xfrm rot="19810979">
            <a:off x="3639789" y="4175311"/>
            <a:ext cx="2040577" cy="392766"/>
            <a:chOff x="2170974" y="4013847"/>
            <a:chExt cx="2040577" cy="39276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FFD58E-1F43-0141-A5F4-E260E8257E33}"/>
                </a:ext>
              </a:extLst>
            </p:cNvPr>
            <p:cNvSpPr txBox="1"/>
            <p:nvPr/>
          </p:nvSpPr>
          <p:spPr>
            <a:xfrm>
              <a:off x="2231671" y="4037281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873E894-D06C-D543-A96B-0FE43E388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2CF1E58-8411-9F41-B938-FA80259C0FE4}"/>
              </a:ext>
            </a:extLst>
          </p:cNvPr>
          <p:cNvSpPr txBox="1"/>
          <p:nvPr/>
        </p:nvSpPr>
        <p:spPr>
          <a:xfrm>
            <a:off x="5605024" y="3899717"/>
            <a:ext cx="140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NEXON Lv2 Gothic" pitchFamily="2" charset="-127"/>
                <a:ea typeface="NEXON Lv2 Gothic" pitchFamily="2" charset="-127"/>
              </a:rPr>
              <a:t>Our Chord</a:t>
            </a:r>
            <a:endParaRPr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AD02B-AE01-45C2-9493-47625F2E6D3F}"/>
              </a:ext>
            </a:extLst>
          </p:cNvPr>
          <p:cNvSpPr txBox="1"/>
          <p:nvPr/>
        </p:nvSpPr>
        <p:spPr>
          <a:xfrm rot="1501564">
            <a:off x="4307543" y="2253348"/>
            <a:ext cx="102046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.pdf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파일</a:t>
            </a:r>
            <a:endParaRPr lang="ko-KR" sz="1500" b="1" i="1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42D25D-B31B-4F2C-A538-900ED25FD644}"/>
              </a:ext>
            </a:extLst>
          </p:cNvPr>
          <p:cNvSpPr txBox="1"/>
          <p:nvPr/>
        </p:nvSpPr>
        <p:spPr>
          <a:xfrm>
            <a:off x="7517661" y="2697686"/>
            <a:ext cx="1261805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105A694-D991-1745-9041-526A55078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993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6" name="타원 55">
            <a:extLst>
              <a:ext uri="{FF2B5EF4-FFF2-40B4-BE49-F238E27FC236}">
                <a16:creationId xmlns:a16="http://schemas.microsoft.com/office/drawing/2014/main" id="{D7DBECF4-7204-9040-ABC6-5451D3B00D9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DC715D0-D637-5C4B-8746-28466BA3303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EB5723F-590D-CA4C-80EB-1CC9DDBB9C0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631B23F-359A-E449-8422-D2CD3A30B19A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26E0D98-CB32-D34B-8F06-70F24A57FC67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13CD888-B6EB-2941-B2AD-F2252C5C39F1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7D34CE8-4D81-C74E-8D44-F74F08D350C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8F23B88-884F-1F46-AC1F-3E65D99D79C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1BECA1F-E8EA-024B-907B-930C9424AF2E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3460267-38B6-794E-B51D-CE5260FD35F4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07689B8-DA24-BD48-A6DD-D4EE8044352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시나리오(1/3) - 전체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11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ED5029F-1761-4E8D-A571-83F86989EF88}"/>
              </a:ext>
            </a:extLst>
          </p:cNvPr>
          <p:cNvSpPr/>
          <p:nvPr/>
        </p:nvSpPr>
        <p:spPr>
          <a:xfrm>
            <a:off x="4326879" y="1610706"/>
            <a:ext cx="4118455" cy="4881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945F86F-1354-4168-B980-117F880CA2CB}"/>
              </a:ext>
            </a:extLst>
          </p:cNvPr>
          <p:cNvGrpSpPr/>
          <p:nvPr/>
        </p:nvGrpSpPr>
        <p:grpSpPr>
          <a:xfrm>
            <a:off x="5669270" y="924313"/>
            <a:ext cx="1362151" cy="1223061"/>
            <a:chOff x="3749073" y="1770536"/>
            <a:chExt cx="937753" cy="73386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08F8708-FADE-4CAB-93E3-137551DBCB0C}"/>
                </a:ext>
              </a:extLst>
            </p:cNvPr>
            <p:cNvGrpSpPr/>
            <p:nvPr/>
          </p:nvGrpSpPr>
          <p:grpSpPr>
            <a:xfrm>
              <a:off x="3749073" y="1770536"/>
              <a:ext cx="937753" cy="733860"/>
              <a:chOff x="3270535" y="2259460"/>
              <a:chExt cx="937753" cy="993327"/>
            </a:xfrm>
          </p:grpSpPr>
          <p:pic>
            <p:nvPicPr>
              <p:cNvPr id="51" name="그래픽 50" descr="태블릿">
                <a:extLst>
                  <a:ext uri="{FF2B5EF4-FFF2-40B4-BE49-F238E27FC236}">
                    <a16:creationId xmlns:a16="http://schemas.microsoft.com/office/drawing/2014/main" id="{14FC6E72-7D58-43BA-A4F9-D395E07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3888" y="23383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696A01-F701-45CD-BE76-37F04023C639}"/>
                  </a:ext>
                </a:extLst>
              </p:cNvPr>
              <p:cNvSpPr txBox="1"/>
              <p:nvPr/>
            </p:nvSpPr>
            <p:spPr>
              <a:xfrm>
                <a:off x="3270535" y="2259460"/>
                <a:ext cx="937753" cy="299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b="1">
                    <a:latin typeface="NEXON Lv2 Gothic" pitchFamily="2" charset="-127"/>
                    <a:ea typeface="NEXON Lv2 Gothic" pitchFamily="2" charset="-127"/>
                  </a:rPr>
                  <a:t>Our Chord</a:t>
                </a:r>
                <a:endParaRPr lang="ko-KR" altLang="en-US" b="1">
                  <a:latin typeface="NEXON Lv2 Gothic" pitchFamily="2" charset="-127"/>
                  <a:ea typeface="NEXON Lv2 Gothic" pitchFamily="2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B92176-8229-45E0-93D0-57D1446FE6D5}"/>
                </a:ext>
              </a:extLst>
            </p:cNvPr>
            <p:cNvSpPr/>
            <p:nvPr/>
          </p:nvSpPr>
          <p:spPr>
            <a:xfrm>
              <a:off x="3896573" y="1994202"/>
              <a:ext cx="658994" cy="3205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6CF7FEC-03E0-4952-83AA-6205EA327C4E}"/>
              </a:ext>
            </a:extLst>
          </p:cNvPr>
          <p:cNvGrpSpPr/>
          <p:nvPr/>
        </p:nvGrpSpPr>
        <p:grpSpPr>
          <a:xfrm>
            <a:off x="1159285" y="1747976"/>
            <a:ext cx="1444168" cy="1536289"/>
            <a:chOff x="5010761" y="890018"/>
            <a:chExt cx="1050711" cy="1095459"/>
          </a:xfrm>
        </p:grpSpPr>
        <p:pic>
          <p:nvPicPr>
            <p:cNvPr id="59" name="그래픽 58" descr="사용자">
              <a:extLst>
                <a:ext uri="{FF2B5EF4-FFF2-40B4-BE49-F238E27FC236}">
                  <a16:creationId xmlns:a16="http://schemas.microsoft.com/office/drawing/2014/main" id="{0F842733-B570-46C2-BE76-36146F5AB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0761" y="890018"/>
              <a:ext cx="1050711" cy="105071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87F48E5-1889-43D0-9531-DD1CB5320A80}"/>
                </a:ext>
              </a:extLst>
            </p:cNvPr>
            <p:cNvSpPr txBox="1"/>
            <p:nvPr/>
          </p:nvSpPr>
          <p:spPr>
            <a:xfrm>
              <a:off x="5173891" y="1722123"/>
              <a:ext cx="701781" cy="26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사용자</a:t>
              </a: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A133C48-CF26-42A6-BCC4-0056E0A7FD50}"/>
              </a:ext>
            </a:extLst>
          </p:cNvPr>
          <p:cNvCxnSpPr/>
          <p:nvPr/>
        </p:nvCxnSpPr>
        <p:spPr>
          <a:xfrm>
            <a:off x="4513861" y="4091114"/>
            <a:ext cx="37968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64EFE42-3F71-4637-BBBB-B25936C18412}"/>
              </a:ext>
            </a:extLst>
          </p:cNvPr>
          <p:cNvCxnSpPr>
            <a:cxnSpLocks/>
          </p:cNvCxnSpPr>
          <p:nvPr/>
        </p:nvCxnSpPr>
        <p:spPr>
          <a:xfrm>
            <a:off x="2873484" y="2594646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FE7702F-1F2C-AB40-98DD-F380899E3377}"/>
              </a:ext>
            </a:extLst>
          </p:cNvPr>
          <p:cNvCxnSpPr>
            <a:cxnSpLocks/>
          </p:cNvCxnSpPr>
          <p:nvPr/>
        </p:nvCxnSpPr>
        <p:spPr>
          <a:xfrm>
            <a:off x="8702631" y="2569660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AEBA6F-B104-BA45-9F6E-1D9F066FDBF9}"/>
              </a:ext>
            </a:extLst>
          </p:cNvPr>
          <p:cNvGrpSpPr/>
          <p:nvPr/>
        </p:nvGrpSpPr>
        <p:grpSpPr>
          <a:xfrm>
            <a:off x="10142178" y="1776340"/>
            <a:ext cx="1558767" cy="1692591"/>
            <a:chOff x="10171225" y="2700337"/>
            <a:chExt cx="1558767" cy="169259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127845E-6B99-477A-A395-41F3A4B9E75F}"/>
                </a:ext>
              </a:extLst>
            </p:cNvPr>
            <p:cNvSpPr txBox="1"/>
            <p:nvPr/>
          </p:nvSpPr>
          <p:spPr>
            <a:xfrm>
              <a:off x="10332269" y="4023596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48" name="그래픽 47" descr="클라우드에서 다운로드">
              <a:extLst>
                <a:ext uri="{FF2B5EF4-FFF2-40B4-BE49-F238E27FC236}">
                  <a16:creationId xmlns:a16="http://schemas.microsoft.com/office/drawing/2014/main" id="{D98A21F8-9730-7445-9D09-F99E5B58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F3AC4354-21CA-3449-89D4-919E56243759}"/>
              </a:ext>
            </a:extLst>
          </p:cNvPr>
          <p:cNvCxnSpPr>
            <a:cxnSpLocks/>
            <a:stCxn id="70" idx="2"/>
          </p:cNvCxnSpPr>
          <p:nvPr/>
        </p:nvCxnSpPr>
        <p:spPr>
          <a:xfrm rot="5400000">
            <a:off x="8682843" y="3488719"/>
            <a:ext cx="2226189" cy="2186613"/>
          </a:xfrm>
          <a:prstGeom prst="bentConnector3">
            <a:avLst>
              <a:gd name="adj1" fmla="val 999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AC197DA4-99C6-B34E-B05D-DA7B9DBB7B49}"/>
              </a:ext>
            </a:extLst>
          </p:cNvPr>
          <p:cNvCxnSpPr>
            <a:cxnSpLocks/>
            <a:endCxn id="60" idx="2"/>
          </p:cNvCxnSpPr>
          <p:nvPr/>
        </p:nvCxnSpPr>
        <p:spPr>
          <a:xfrm rot="16200000" flipV="1">
            <a:off x="1633726" y="3516329"/>
            <a:ext cx="2478360" cy="2014232"/>
          </a:xfrm>
          <a:prstGeom prst="bentConnector3">
            <a:avLst>
              <a:gd name="adj1" fmla="val -8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C4FF570-0577-B849-AB64-D55DE404CB3E}"/>
              </a:ext>
            </a:extLst>
          </p:cNvPr>
          <p:cNvSpPr txBox="1"/>
          <p:nvPr/>
        </p:nvSpPr>
        <p:spPr>
          <a:xfrm>
            <a:off x="2748421" y="2287637"/>
            <a:ext cx="15100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①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악보</a:t>
            </a:r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입력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85C67C-CAAD-6F4F-8E51-AEB913628226}"/>
              </a:ext>
            </a:extLst>
          </p:cNvPr>
          <p:cNvGrpSpPr/>
          <p:nvPr/>
        </p:nvGrpSpPr>
        <p:grpSpPr>
          <a:xfrm>
            <a:off x="5736940" y="2668558"/>
            <a:ext cx="1188610" cy="518279"/>
            <a:chOff x="5744359" y="2644291"/>
            <a:chExt cx="1188610" cy="518279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B20AB06-64DA-B54B-A096-AF48B2AFBBCC}"/>
                </a:ext>
              </a:extLst>
            </p:cNvPr>
            <p:cNvCxnSpPr>
              <a:cxnSpLocks/>
            </p:cNvCxnSpPr>
            <p:nvPr/>
          </p:nvCxnSpPr>
          <p:spPr>
            <a:xfrm>
              <a:off x="5969245" y="3162570"/>
              <a:ext cx="871513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C9E4C0-0EC4-F14C-B5DA-73BFDB3B59C9}"/>
                </a:ext>
              </a:extLst>
            </p:cNvPr>
            <p:cNvSpPr txBox="1"/>
            <p:nvPr/>
          </p:nvSpPr>
          <p:spPr>
            <a:xfrm>
              <a:off x="5744359" y="2644291"/>
              <a:ext cx="1188610" cy="49244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endParaRPr lang="en-US" alt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endParaRPr>
            </a:p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이미지 변환</a:t>
              </a:r>
              <a:endPara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D4949F0-C2B4-9149-AFC7-9791C33AFADB}"/>
              </a:ext>
            </a:extLst>
          </p:cNvPr>
          <p:cNvSpPr txBox="1"/>
          <p:nvPr/>
        </p:nvSpPr>
        <p:spPr>
          <a:xfrm>
            <a:off x="2484113" y="2655094"/>
            <a:ext cx="2014233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② 원하는 변환 코드 입력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428D85-1850-9740-BD26-07297E95F944}"/>
              </a:ext>
            </a:extLst>
          </p:cNvPr>
          <p:cNvSpPr txBox="1"/>
          <p:nvPr/>
        </p:nvSpPr>
        <p:spPr>
          <a:xfrm>
            <a:off x="8415673" y="2258361"/>
            <a:ext cx="18052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④ 입력 데이터 서버 전송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2D508D1-654A-F443-AD44-C2FCCE44C848}"/>
              </a:ext>
            </a:extLst>
          </p:cNvPr>
          <p:cNvSpPr txBox="1"/>
          <p:nvPr/>
        </p:nvSpPr>
        <p:spPr>
          <a:xfrm>
            <a:off x="8996509" y="5184249"/>
            <a:ext cx="180524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⑤ 서버 전송 된 데이터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생성</a:t>
            </a:r>
            <a:endParaRPr lang="ko-KR" sz="1300" b="1">
              <a:solidFill>
                <a:srgbClr val="8497B0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D4B914-9782-B84D-9F8F-A4E93599925E}"/>
              </a:ext>
            </a:extLst>
          </p:cNvPr>
          <p:cNvSpPr txBox="1"/>
          <p:nvPr/>
        </p:nvSpPr>
        <p:spPr>
          <a:xfrm>
            <a:off x="1957252" y="5470237"/>
            <a:ext cx="198989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⑦ 생성 된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파일 제공</a:t>
            </a:r>
            <a:endParaRPr lang="ko-KR" altLang="en-US" sz="1300" b="1">
              <a:solidFill>
                <a:srgbClr val="8497B0"/>
              </a:solidFill>
              <a:latin typeface="NEXON Lv2 Gothic" pitchFamily="2" charset="-127"/>
              <a:ea typeface="NEXON Lv2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2F0358-2CF0-1048-90AE-F7663E1F669E}"/>
              </a:ext>
            </a:extLst>
          </p:cNvPr>
          <p:cNvGrpSpPr/>
          <p:nvPr/>
        </p:nvGrpSpPr>
        <p:grpSpPr>
          <a:xfrm>
            <a:off x="5459516" y="4449667"/>
            <a:ext cx="1805249" cy="1408078"/>
            <a:chOff x="5472434" y="4243315"/>
            <a:chExt cx="1805249" cy="1408078"/>
          </a:xfrm>
        </p:grpSpPr>
        <p:pic>
          <p:nvPicPr>
            <p:cNvPr id="54" name="그래픽 53" descr="음악 표시법">
              <a:extLst>
                <a:ext uri="{FF2B5EF4-FFF2-40B4-BE49-F238E27FC236}">
                  <a16:creationId xmlns:a16="http://schemas.microsoft.com/office/drawing/2014/main" id="{365819F8-AC4D-4916-8578-47C469A51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0679" y="4243315"/>
              <a:ext cx="1289976" cy="136179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E6CEE58-41D7-EF4A-A59A-AAF183201D8B}"/>
                </a:ext>
              </a:extLst>
            </p:cNvPr>
            <p:cNvSpPr txBox="1"/>
            <p:nvPr/>
          </p:nvSpPr>
          <p:spPr>
            <a:xfrm>
              <a:off x="5472434" y="5359005"/>
              <a:ext cx="1805249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en-US" altLang="ko-KR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 </a:t>
              </a:r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생성 확인</a:t>
              </a:r>
              <a:endParaRPr 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A00B0B-7EC7-B44D-B9EF-63B1E3B0FD62}"/>
              </a:ext>
            </a:extLst>
          </p:cNvPr>
          <p:cNvGrpSpPr/>
          <p:nvPr/>
        </p:nvGrpSpPr>
        <p:grpSpPr>
          <a:xfrm>
            <a:off x="4762924" y="2157730"/>
            <a:ext cx="1121488" cy="1489329"/>
            <a:chOff x="4762036" y="1951606"/>
            <a:chExt cx="1121488" cy="1489329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0452C70-E167-48AE-A85D-A51F66C912E8}"/>
                </a:ext>
              </a:extLst>
            </p:cNvPr>
            <p:cNvGrpSpPr/>
            <p:nvPr/>
          </p:nvGrpSpPr>
          <p:grpSpPr>
            <a:xfrm>
              <a:off x="4762036" y="1951606"/>
              <a:ext cx="1097833" cy="1298885"/>
              <a:chOff x="5425380" y="2262462"/>
              <a:chExt cx="1097833" cy="1298885"/>
            </a:xfrm>
          </p:grpSpPr>
          <p:pic>
            <p:nvPicPr>
              <p:cNvPr id="20" name="그래픽 19" descr="고음 음자리표">
                <a:extLst>
                  <a:ext uri="{FF2B5EF4-FFF2-40B4-BE49-F238E27FC236}">
                    <a16:creationId xmlns:a16="http://schemas.microsoft.com/office/drawing/2014/main" id="{33387974-5D1C-4DFE-B0C4-B9F9B985A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425380" y="2262462"/>
                <a:ext cx="1097833" cy="1055948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12DC7A-CBE7-4E1E-9F3E-CE2F6B61C00A}"/>
                  </a:ext>
                </a:extLst>
              </p:cNvPr>
              <p:cNvSpPr txBox="1"/>
              <p:nvPr/>
            </p:nvSpPr>
            <p:spPr>
              <a:xfrm>
                <a:off x="5519406" y="3238182"/>
                <a:ext cx="98725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파일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BC8882-E372-4DE4-9E88-C936EC25CB5C}"/>
                </a:ext>
              </a:extLst>
            </p:cNvPr>
            <p:cNvSpPr txBox="1"/>
            <p:nvPr/>
          </p:nvSpPr>
          <p:spPr>
            <a:xfrm>
              <a:off x="4859409" y="3148547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.pdf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 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CA4F7C8-A2AD-4C47-8FF5-DA5B90722854}"/>
              </a:ext>
            </a:extLst>
          </p:cNvPr>
          <p:cNvSpPr txBox="1"/>
          <p:nvPr/>
        </p:nvSpPr>
        <p:spPr>
          <a:xfrm>
            <a:off x="3075384" y="2077217"/>
            <a:ext cx="102411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.pdf</a:t>
            </a:r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390FBD-0702-9640-B7F0-7CBC43C036CB}"/>
              </a:ext>
            </a:extLst>
          </p:cNvPr>
          <p:cNvGrpSpPr/>
          <p:nvPr/>
        </p:nvGrpSpPr>
        <p:grpSpPr>
          <a:xfrm>
            <a:off x="7013491" y="2348180"/>
            <a:ext cx="1107520" cy="1256764"/>
            <a:chOff x="7011487" y="2153677"/>
            <a:chExt cx="1107520" cy="125676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82C5DAA-4294-45DA-9914-421D1C27332D}"/>
                </a:ext>
              </a:extLst>
            </p:cNvPr>
            <p:cNvGrpSpPr/>
            <p:nvPr/>
          </p:nvGrpSpPr>
          <p:grpSpPr>
            <a:xfrm>
              <a:off x="7011487" y="2153677"/>
              <a:ext cx="1074333" cy="1085699"/>
              <a:chOff x="3894180" y="5509431"/>
              <a:chExt cx="1463122" cy="1118479"/>
            </a:xfrm>
          </p:grpSpPr>
          <p:pic>
            <p:nvPicPr>
              <p:cNvPr id="44" name="그래픽 43" descr="이미지">
                <a:extLst>
                  <a:ext uri="{FF2B5EF4-FFF2-40B4-BE49-F238E27FC236}">
                    <a16:creationId xmlns:a16="http://schemas.microsoft.com/office/drawing/2014/main" id="{5FDB9416-C008-46A9-B388-B3D7A97BC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82318" y="5509431"/>
                <a:ext cx="914401" cy="83897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6C91E3-DEC5-4CC7-B134-E3EEED72C774}"/>
                  </a:ext>
                </a:extLst>
              </p:cNvPr>
              <p:cNvSpPr txBox="1"/>
              <p:nvPr/>
            </p:nvSpPr>
            <p:spPr>
              <a:xfrm>
                <a:off x="3894180" y="6294988"/>
                <a:ext cx="1463122" cy="332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이미지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C0D61B-3C2D-44DD-B331-A002A201C1E2}"/>
                </a:ext>
              </a:extLst>
            </p:cNvPr>
            <p:cNvSpPr txBox="1"/>
            <p:nvPr/>
          </p:nvSpPr>
          <p:spPr>
            <a:xfrm>
              <a:off x="7094892" y="3118053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.png 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0E380B2-B7CB-4841-B18A-EC027EF5A901}"/>
              </a:ext>
            </a:extLst>
          </p:cNvPr>
          <p:cNvSpPr txBox="1"/>
          <p:nvPr/>
        </p:nvSpPr>
        <p:spPr>
          <a:xfrm>
            <a:off x="8324944" y="2592227"/>
            <a:ext cx="204024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.png </a:t>
            </a:r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사용자가 입력한 변환 코드</a:t>
            </a:r>
            <a:endParaRPr 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D88DD8FA-B796-ED49-8F60-970EE466B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7" name="타원 56">
            <a:extLst>
              <a:ext uri="{FF2B5EF4-FFF2-40B4-BE49-F238E27FC236}">
                <a16:creationId xmlns:a16="http://schemas.microsoft.com/office/drawing/2014/main" id="{1AF9A47E-B848-5143-BC85-E330F21D02F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404DF0-FF26-2C44-8985-615A76DD104D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4361FEF-4D44-6B47-AB4F-ADEBBBA6F26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759D993-B7BC-6548-B297-7633BDBA02D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9B489D4-8D14-7C40-BCC7-E0C4B9C6EE4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458E3DA-A88A-1E48-B725-B0A63B722DA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433D512-EE48-6A4B-85F3-F48848EF1B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4DED16-C9EB-7648-8E4B-47725B4A346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21FBA7A-9058-1D4A-A9B0-4BAE91C3A179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9511479-E6EC-804C-89C1-C35943E0C87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66D2DB3-DDEB-0A42-AB65-9BFAB7B04DA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수행 시나리오(2/3)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사용자 악보 파일 입력</a:t>
            </a:r>
            <a:endParaRPr lang="ko-KR" sz="2500" b="1" kern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80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776741-12DC-442A-AB57-85C2D46D38F7}"/>
              </a:ext>
            </a:extLst>
          </p:cNvPr>
          <p:cNvSpPr/>
          <p:nvPr/>
        </p:nvSpPr>
        <p:spPr>
          <a:xfrm>
            <a:off x="4331914" y="2104394"/>
            <a:ext cx="7541496" cy="36224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태블릿">
            <a:extLst>
              <a:ext uri="{FF2B5EF4-FFF2-40B4-BE49-F238E27FC236}">
                <a16:creationId xmlns:a16="http://schemas.microsoft.com/office/drawing/2014/main" id="{05828011-3769-43F7-BA3C-037B8D11D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963" y="3290131"/>
            <a:ext cx="1273833" cy="1273833"/>
          </a:xfrm>
          <a:prstGeom prst="rect">
            <a:avLst/>
          </a:prstGeom>
        </p:spPr>
      </p:pic>
      <p:pic>
        <p:nvPicPr>
          <p:cNvPr id="21" name="그래픽 20" descr="음표">
            <a:extLst>
              <a:ext uri="{FF2B5EF4-FFF2-40B4-BE49-F238E27FC236}">
                <a16:creationId xmlns:a16="http://schemas.microsoft.com/office/drawing/2014/main" id="{87D26685-536A-41FC-9435-FF6B74B90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7942" y="3358320"/>
            <a:ext cx="1109999" cy="1185442"/>
          </a:xfrm>
          <a:prstGeom prst="rect">
            <a:avLst/>
          </a:prstGeom>
        </p:spPr>
      </p:pic>
      <p:pic>
        <p:nvPicPr>
          <p:cNvPr id="47" name="그래픽 46" descr="클라우드에서 다운로드">
            <a:extLst>
              <a:ext uri="{FF2B5EF4-FFF2-40B4-BE49-F238E27FC236}">
                <a16:creationId xmlns:a16="http://schemas.microsoft.com/office/drawing/2014/main" id="{B61F5EB6-D5E8-4A50-A344-F183C019A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876" y="3368147"/>
            <a:ext cx="1117803" cy="1117803"/>
          </a:xfrm>
          <a:prstGeom prst="rect">
            <a:avLst/>
          </a:prstGeom>
        </p:spPr>
      </p:pic>
      <p:pic>
        <p:nvPicPr>
          <p:cNvPr id="48" name="그래픽 47" descr="음악 표시법">
            <a:extLst>
              <a:ext uri="{FF2B5EF4-FFF2-40B4-BE49-F238E27FC236}">
                <a16:creationId xmlns:a16="http://schemas.microsoft.com/office/drawing/2014/main" id="{C8623B2C-5CA0-42CD-B502-26422D3D3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36968" y="3066422"/>
            <a:ext cx="1518648" cy="16983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16467C8-3D7E-DA46-A797-00FC88814875}"/>
              </a:ext>
            </a:extLst>
          </p:cNvPr>
          <p:cNvGrpSpPr/>
          <p:nvPr/>
        </p:nvGrpSpPr>
        <p:grpSpPr>
          <a:xfrm>
            <a:off x="2247192" y="3425142"/>
            <a:ext cx="1879049" cy="369332"/>
            <a:chOff x="2199727" y="3473113"/>
            <a:chExt cx="1879049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F2F6E1-2FA0-47AA-8C44-89F0162047DD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EF0F4763-E585-424F-A45E-E882F8B7E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B47A29-FABB-3A4D-B62B-E41616C68F43}"/>
              </a:ext>
            </a:extLst>
          </p:cNvPr>
          <p:cNvGrpSpPr/>
          <p:nvPr/>
        </p:nvGrpSpPr>
        <p:grpSpPr>
          <a:xfrm>
            <a:off x="8118035" y="4192945"/>
            <a:ext cx="2618118" cy="708384"/>
            <a:chOff x="8319504" y="4085735"/>
            <a:chExt cx="2618118" cy="70838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CD591C-30F7-471E-A725-70FAB4125FD6}"/>
                </a:ext>
              </a:extLst>
            </p:cNvPr>
            <p:cNvSpPr txBox="1"/>
            <p:nvPr/>
          </p:nvSpPr>
          <p:spPr>
            <a:xfrm>
              <a:off x="8319504" y="4147788"/>
              <a:ext cx="26181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사용자가 원하는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 </a:t>
              </a:r>
            </a:p>
            <a:p>
              <a:pPr algn="ctr"/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코드로 </a:t>
              </a:r>
              <a:r>
                <a:rPr lang="en-US" alt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데이터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5945B9C-EFC7-43CE-A666-7B64023F7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3918" y="4085735"/>
              <a:ext cx="180716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74DF3E-F69F-1340-8B53-0E266C922DEA}"/>
              </a:ext>
            </a:extLst>
          </p:cNvPr>
          <p:cNvGrpSpPr/>
          <p:nvPr/>
        </p:nvGrpSpPr>
        <p:grpSpPr>
          <a:xfrm>
            <a:off x="5516632" y="3176670"/>
            <a:ext cx="2024332" cy="646331"/>
            <a:chOff x="5606544" y="3180995"/>
            <a:chExt cx="2024332" cy="64633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FFB021-074F-4B01-AF46-52EDF0F414C9}"/>
                </a:ext>
              </a:extLst>
            </p:cNvPr>
            <p:cNvSpPr txBox="1"/>
            <p:nvPr/>
          </p:nvSpPr>
          <p:spPr>
            <a:xfrm>
              <a:off x="5606544" y="3180995"/>
              <a:ext cx="202433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이미지에서 </a:t>
              </a:r>
            </a:p>
            <a:p>
              <a:pPr algn="ctr"/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음표 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데이터 추출</a:t>
              </a:r>
              <a:endParaRPr lang="ko-KR" altLang="en-US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D25DCBD7-F35E-4E06-AE70-C3D8DA204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EF6C09-7D0A-9A46-B2D2-B5D1CD9EEA47}"/>
              </a:ext>
            </a:extLst>
          </p:cNvPr>
          <p:cNvGrpSpPr/>
          <p:nvPr/>
        </p:nvGrpSpPr>
        <p:grpSpPr>
          <a:xfrm>
            <a:off x="8469563" y="3189180"/>
            <a:ext cx="1820048" cy="650485"/>
            <a:chOff x="8683918" y="3162915"/>
            <a:chExt cx="1820048" cy="6504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C89E5-98BA-4523-9877-3F7EC30A4AA1}"/>
                </a:ext>
              </a:extLst>
            </p:cNvPr>
            <p:cNvSpPr txBox="1"/>
            <p:nvPr/>
          </p:nvSpPr>
          <p:spPr>
            <a:xfrm>
              <a:off x="8737129" y="3162915"/>
              <a:ext cx="16456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</a:rPr>
                <a:t>③ 음표를 MIDI 데이터로 변환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54F6523A-E9C2-4ADD-A717-027DFC4AA5C4}"/>
                </a:ext>
              </a:extLst>
            </p:cNvPr>
            <p:cNvCxnSpPr>
              <a:cxnSpLocks/>
            </p:cNvCxnSpPr>
            <p:nvPr/>
          </p:nvCxnSpPr>
          <p:spPr>
            <a:xfrm>
              <a:off x="8683918" y="3813400"/>
              <a:ext cx="1820048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C5D0F5-8158-9A49-AD9F-91E8C01122BB}"/>
              </a:ext>
            </a:extLst>
          </p:cNvPr>
          <p:cNvGrpSpPr/>
          <p:nvPr/>
        </p:nvGrpSpPr>
        <p:grpSpPr>
          <a:xfrm>
            <a:off x="5585179" y="4192945"/>
            <a:ext cx="1907802" cy="713946"/>
            <a:chOff x="5693427" y="4013847"/>
            <a:chExt cx="1907802" cy="71394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1DE12B-E72B-4882-81D1-C36E662569D5}"/>
                </a:ext>
              </a:extLst>
            </p:cNvPr>
            <p:cNvSpPr txBox="1"/>
            <p:nvPr/>
          </p:nvSpPr>
          <p:spPr>
            <a:xfrm>
              <a:off x="5822746" y="4081462"/>
              <a:ext cx="16772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⑤ MIDI 파일을 음표로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27F62BBD-D49D-444A-A87D-2AA602E2E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3427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396D3A-4618-A242-B376-2173AFDC39B0}"/>
              </a:ext>
            </a:extLst>
          </p:cNvPr>
          <p:cNvGrpSpPr/>
          <p:nvPr/>
        </p:nvGrpSpPr>
        <p:grpSpPr>
          <a:xfrm>
            <a:off x="2186620" y="4128157"/>
            <a:ext cx="1979880" cy="452639"/>
            <a:chOff x="2155396" y="4013847"/>
            <a:chExt cx="1979880" cy="45263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69DC12-134A-4FA0-AC65-F59A0EED175F}"/>
                </a:ext>
              </a:extLst>
            </p:cNvPr>
            <p:cNvSpPr txBox="1"/>
            <p:nvPr/>
          </p:nvSpPr>
          <p:spPr>
            <a:xfrm>
              <a:off x="2155396" y="409715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F57DEC1-C3C0-4B94-8A3C-1BC98257A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9AEA96-FC07-2A40-A476-A79CAE1316D5}"/>
              </a:ext>
            </a:extLst>
          </p:cNvPr>
          <p:cNvSpPr txBox="1"/>
          <p:nvPr/>
        </p:nvSpPr>
        <p:spPr>
          <a:xfrm>
            <a:off x="7581548" y="1890272"/>
            <a:ext cx="10527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EXON Lv2 Gothic" pitchFamily="2" charset="-127"/>
                <a:ea typeface="NEXON Lv2 Gothic" pitchFamily="2" charset="-127"/>
              </a:rPr>
              <a:t>SERVER</a:t>
            </a:r>
            <a:endParaRPr kumimoji="1"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8395B6-058D-4F53-AEA9-9B6D6AABE56C}"/>
              </a:ext>
            </a:extLst>
          </p:cNvPr>
          <p:cNvSpPr txBox="1"/>
          <p:nvPr/>
        </p:nvSpPr>
        <p:spPr>
          <a:xfrm>
            <a:off x="2667078" y="3150042"/>
            <a:ext cx="1273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</a:t>
            </a:r>
            <a:r>
              <a:rPr lang="ko-KR" altLang="en-US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1CEEAA-5BDC-4E19-B0C2-97B0EF89F88E}"/>
              </a:ext>
            </a:extLst>
          </p:cNvPr>
          <p:cNvSpPr txBox="1"/>
          <p:nvPr/>
        </p:nvSpPr>
        <p:spPr>
          <a:xfrm>
            <a:off x="7526470" y="3159724"/>
            <a:ext cx="1019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latin typeface="NEXON Lv2 Gothic" pitchFamily="2" charset="-127"/>
                <a:ea typeface="NEXON Lv2 Gothic" pitchFamily="2" charset="-127"/>
                <a:cs typeface="+mn-lt"/>
              </a:rPr>
              <a:t>.txt</a:t>
            </a:r>
            <a:r>
              <a:rPr lang="ko-KR" altLang="en-US" b="1" i="1"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7FAA338-0D7F-F440-A78D-E0B34A79B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4" name="타원 43">
            <a:extLst>
              <a:ext uri="{FF2B5EF4-FFF2-40B4-BE49-F238E27FC236}">
                <a16:creationId xmlns:a16="http://schemas.microsoft.com/office/drawing/2014/main" id="{B3AAF77D-F706-3D4E-A273-4EF676AC8E64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63C4E48-36C8-8D40-BBBA-E0C91A13E27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3D318C4-FFB2-AA44-A415-D0E341FE4E8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B997027-785F-BC43-B791-E3CF18FE6A9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275C139-A2CD-F843-B6C3-FF41C202758C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257B635-2B7E-5945-8565-83ECCAF9E760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933FFA-D9B7-CC43-9CDE-02F03F9ADCA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142CE4-594B-3F41-BBCF-E1711917BE49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4296525-EEFC-FA4B-8B57-76A5FA07B8C1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205562D-BD8F-0340-B631-E2F2B8F34B0F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6B54760-D57B-8A4B-A4F1-BDE8191B2438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시나리오(3/3) - 악보 입력에 따른 코드 변환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11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50072-E60B-4DE1-A1A8-F30BEEE7E5DD}"/>
              </a:ext>
            </a:extLst>
          </p:cNvPr>
          <p:cNvGrpSpPr/>
          <p:nvPr/>
        </p:nvGrpSpPr>
        <p:grpSpPr>
          <a:xfrm>
            <a:off x="5156850" y="1804119"/>
            <a:ext cx="3020993" cy="3258418"/>
            <a:chOff x="4869067" y="1413064"/>
            <a:chExt cx="3020993" cy="3258418"/>
          </a:xfrm>
        </p:grpSpPr>
        <p:sp>
          <p:nvSpPr>
            <p:cNvPr id="29" name="모서리가 둥근 직사각형 7">
              <a:extLst>
                <a:ext uri="{FF2B5EF4-FFF2-40B4-BE49-F238E27FC236}">
                  <a16:creationId xmlns:a16="http://schemas.microsoft.com/office/drawing/2014/main" id="{76126025-6568-4863-AB66-0DA86A8092D5}"/>
                </a:ext>
              </a:extLst>
            </p:cNvPr>
            <p:cNvSpPr/>
            <p:nvPr/>
          </p:nvSpPr>
          <p:spPr>
            <a:xfrm>
              <a:off x="4869067" y="1824252"/>
              <a:ext cx="3020993" cy="28472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A01E4C-DCA4-47EB-81DB-11CAECE2D514}"/>
                </a:ext>
              </a:extLst>
            </p:cNvPr>
            <p:cNvSpPr txBox="1"/>
            <p:nvPr/>
          </p:nvSpPr>
          <p:spPr>
            <a:xfrm>
              <a:off x="5504965" y="1413064"/>
              <a:ext cx="1749197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SERVER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인식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코드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파일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4FC71-5F62-4119-ACFE-4A9EE93FD114}"/>
              </a:ext>
            </a:extLst>
          </p:cNvPr>
          <p:cNvGrpSpPr/>
          <p:nvPr/>
        </p:nvGrpSpPr>
        <p:grpSpPr>
          <a:xfrm>
            <a:off x="8810379" y="1897646"/>
            <a:ext cx="3280348" cy="3631763"/>
            <a:chOff x="8636832" y="1515081"/>
            <a:chExt cx="3280348" cy="3631763"/>
          </a:xfrm>
        </p:grpSpPr>
        <p:pic>
          <p:nvPicPr>
            <p:cNvPr id="32" name="그래픽 31" descr="데이터베이스">
              <a:extLst>
                <a:ext uri="{FF2B5EF4-FFF2-40B4-BE49-F238E27FC236}">
                  <a16:creationId xmlns:a16="http://schemas.microsoft.com/office/drawing/2014/main" id="{C49BE928-5E64-417A-B2D1-E8F6402E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6832" y="1607693"/>
              <a:ext cx="3280348" cy="32803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48062B-0758-4539-A86D-2B3EE7B3B6DA}"/>
                </a:ext>
              </a:extLst>
            </p:cNvPr>
            <p:cNvSpPr txBox="1"/>
            <p:nvPr/>
          </p:nvSpPr>
          <p:spPr>
            <a:xfrm>
              <a:off x="9547479" y="1515081"/>
              <a:ext cx="1459053" cy="363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DB</a:t>
              </a: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사용자 정보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C3D8B-7D53-4F03-873A-560B1E577443}"/>
              </a:ext>
            </a:extLst>
          </p:cNvPr>
          <p:cNvGrpSpPr/>
          <p:nvPr/>
        </p:nvGrpSpPr>
        <p:grpSpPr>
          <a:xfrm>
            <a:off x="2018950" y="1222414"/>
            <a:ext cx="881973" cy="1080000"/>
            <a:chOff x="1993392" y="852251"/>
            <a:chExt cx="881973" cy="1080000"/>
          </a:xfrm>
        </p:grpSpPr>
        <p:sp>
          <p:nvSpPr>
            <p:cNvPr id="35" name="아래쪽 화살표[D] 16">
              <a:extLst>
                <a:ext uri="{FF2B5EF4-FFF2-40B4-BE49-F238E27FC236}">
                  <a16:creationId xmlns:a16="http://schemas.microsoft.com/office/drawing/2014/main" id="{DCC0BF38-E44A-41E7-B6C5-45080D333C0D}"/>
                </a:ext>
              </a:extLst>
            </p:cNvPr>
            <p:cNvSpPr/>
            <p:nvPr/>
          </p:nvSpPr>
          <p:spPr>
            <a:xfrm>
              <a:off x="2154436" y="852251"/>
              <a:ext cx="475488" cy="1080000"/>
            </a:xfrm>
            <a:prstGeom prst="downArrow">
              <a:avLst/>
            </a:prstGeom>
            <a:solidFill>
              <a:srgbClr val="FB3A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549B4A-3070-438E-834B-A89EC04DE9FC}"/>
                </a:ext>
              </a:extLst>
            </p:cNvPr>
            <p:cNvSpPr txBox="1"/>
            <p:nvPr/>
          </p:nvSpPr>
          <p:spPr>
            <a:xfrm>
              <a:off x="1993392" y="102412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INPUT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FAF9B2-4B24-4F81-B5AA-C2E2C69DF5FD}"/>
              </a:ext>
            </a:extLst>
          </p:cNvPr>
          <p:cNvGrpSpPr/>
          <p:nvPr/>
        </p:nvGrpSpPr>
        <p:grpSpPr>
          <a:xfrm>
            <a:off x="1886468" y="4976812"/>
            <a:ext cx="1120820" cy="1080000"/>
            <a:chOff x="1865376" y="4527923"/>
            <a:chExt cx="1120820" cy="1080000"/>
          </a:xfrm>
          <a:solidFill>
            <a:srgbClr val="8497AF">
              <a:alpha val="50000"/>
            </a:srgbClr>
          </a:solidFill>
        </p:grpSpPr>
        <p:sp>
          <p:nvSpPr>
            <p:cNvPr id="38" name="아래쪽 화살표[D] 17">
              <a:extLst>
                <a:ext uri="{FF2B5EF4-FFF2-40B4-BE49-F238E27FC236}">
                  <a16:creationId xmlns:a16="http://schemas.microsoft.com/office/drawing/2014/main" id="{A1AB3FB8-29A1-495C-A4EB-4CA29BDBBEDB}"/>
                </a:ext>
              </a:extLst>
            </p:cNvPr>
            <p:cNvSpPr/>
            <p:nvPr/>
          </p:nvSpPr>
          <p:spPr>
            <a:xfrm>
              <a:off x="2154436" y="4527923"/>
              <a:ext cx="475488" cy="108000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33487-77A8-42DC-B0FD-293E4E735049}"/>
                </a:ext>
              </a:extLst>
            </p:cNvPr>
            <p:cNvSpPr txBox="1"/>
            <p:nvPr/>
          </p:nvSpPr>
          <p:spPr>
            <a:xfrm>
              <a:off x="1865376" y="4962178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OUTPUT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40" name="오른쪽 화살표[R] 20">
            <a:extLst>
              <a:ext uri="{FF2B5EF4-FFF2-40B4-BE49-F238E27FC236}">
                <a16:creationId xmlns:a16="http://schemas.microsoft.com/office/drawing/2014/main" id="{9D013830-9636-4A3E-BCB8-B5F2524EAB50}"/>
              </a:ext>
            </a:extLst>
          </p:cNvPr>
          <p:cNvSpPr/>
          <p:nvPr/>
        </p:nvSpPr>
        <p:spPr>
          <a:xfrm>
            <a:off x="4176843" y="3039317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1" name="오른쪽 화살표[R] 21">
            <a:extLst>
              <a:ext uri="{FF2B5EF4-FFF2-40B4-BE49-F238E27FC236}">
                <a16:creationId xmlns:a16="http://schemas.microsoft.com/office/drawing/2014/main" id="{9353E1DF-AC26-4D56-B9D0-ADED7B27D868}"/>
              </a:ext>
            </a:extLst>
          </p:cNvPr>
          <p:cNvSpPr/>
          <p:nvPr/>
        </p:nvSpPr>
        <p:spPr>
          <a:xfrm>
            <a:off x="8462906" y="3034429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2" name="오른쪽 화살표[R] 25">
            <a:extLst>
              <a:ext uri="{FF2B5EF4-FFF2-40B4-BE49-F238E27FC236}">
                <a16:creationId xmlns:a16="http://schemas.microsoft.com/office/drawing/2014/main" id="{6184DFD2-E181-4714-BE16-85A0C6A37590}"/>
              </a:ext>
            </a:extLst>
          </p:cNvPr>
          <p:cNvSpPr/>
          <p:nvPr/>
        </p:nvSpPr>
        <p:spPr>
          <a:xfrm>
            <a:off x="4176418" y="408227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3" name="오른쪽 화살표[R] 26">
            <a:extLst>
              <a:ext uri="{FF2B5EF4-FFF2-40B4-BE49-F238E27FC236}">
                <a16:creationId xmlns:a16="http://schemas.microsoft.com/office/drawing/2014/main" id="{DBD44572-4489-459C-8E54-F1E7D5475D59}"/>
              </a:ext>
            </a:extLst>
          </p:cNvPr>
          <p:cNvSpPr/>
          <p:nvPr/>
        </p:nvSpPr>
        <p:spPr>
          <a:xfrm>
            <a:off x="8462906" y="407860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4" name="아래쪽 화살표[D] 29">
            <a:extLst>
              <a:ext uri="{FF2B5EF4-FFF2-40B4-BE49-F238E27FC236}">
                <a16:creationId xmlns:a16="http://schemas.microsoft.com/office/drawing/2014/main" id="{5099AE70-ED15-4BE7-84AF-62F578EF9AC2}"/>
              </a:ext>
            </a:extLst>
          </p:cNvPr>
          <p:cNvSpPr/>
          <p:nvPr/>
        </p:nvSpPr>
        <p:spPr>
          <a:xfrm>
            <a:off x="2328711" y="3760763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5" name="아래쪽 화살표[D] 30">
            <a:extLst>
              <a:ext uri="{FF2B5EF4-FFF2-40B4-BE49-F238E27FC236}">
                <a16:creationId xmlns:a16="http://schemas.microsoft.com/office/drawing/2014/main" id="{83D6E812-783B-45F3-9D7F-07359F09B865}"/>
              </a:ext>
            </a:extLst>
          </p:cNvPr>
          <p:cNvSpPr/>
          <p:nvPr/>
        </p:nvSpPr>
        <p:spPr>
          <a:xfrm>
            <a:off x="6590294" y="3166700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아래쪽 화살표[D] 31">
            <a:extLst>
              <a:ext uri="{FF2B5EF4-FFF2-40B4-BE49-F238E27FC236}">
                <a16:creationId xmlns:a16="http://schemas.microsoft.com/office/drawing/2014/main" id="{48471F4C-2515-4D83-B0F6-F222A57F830C}"/>
              </a:ext>
            </a:extLst>
          </p:cNvPr>
          <p:cNvSpPr/>
          <p:nvPr/>
        </p:nvSpPr>
        <p:spPr>
          <a:xfrm>
            <a:off x="6590293" y="3839626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148DBD-4B9E-4883-99D6-7CCD6EA2BB62}"/>
              </a:ext>
            </a:extLst>
          </p:cNvPr>
          <p:cNvGrpSpPr/>
          <p:nvPr/>
        </p:nvGrpSpPr>
        <p:grpSpPr>
          <a:xfrm>
            <a:off x="844434" y="1962758"/>
            <a:ext cx="3148177" cy="3448309"/>
            <a:chOff x="683424" y="1607693"/>
            <a:chExt cx="3460230" cy="3248708"/>
          </a:xfrm>
        </p:grpSpPr>
        <p:pic>
          <p:nvPicPr>
            <p:cNvPr id="48" name="그래픽 47" descr="태블릿">
              <a:extLst>
                <a:ext uri="{FF2B5EF4-FFF2-40B4-BE49-F238E27FC236}">
                  <a16:creationId xmlns:a16="http://schemas.microsoft.com/office/drawing/2014/main" id="{8947C8CF-20C2-418C-BD79-BB055077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3424" y="1607693"/>
              <a:ext cx="3460230" cy="324870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F44979-F070-4A7C-8DF8-90FF65E51660}"/>
                </a:ext>
              </a:extLst>
            </p:cNvPr>
            <p:cNvSpPr txBox="1"/>
            <p:nvPr/>
          </p:nvSpPr>
          <p:spPr>
            <a:xfrm>
              <a:off x="1418556" y="1944983"/>
              <a:ext cx="1947247" cy="189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APP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음 출력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입력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출력 모듈 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rgbClr val="93D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구성도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96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7D35358-E6D2-40FC-9C1C-2DD900E8D8FC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69414" y="2881126"/>
            <a:ext cx="3002914" cy="52228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70871" y="3403414"/>
            <a:ext cx="0" cy="361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3269008" y="1415504"/>
            <a:ext cx="1863" cy="146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6096000" y="2384103"/>
            <a:ext cx="5917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확장자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입력한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저장하기 위해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통해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scoreID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구분하여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9A0DC4-3299-244D-8F2B-C1506E8DEB03}"/>
              </a:ext>
            </a:extLst>
          </p:cNvPr>
          <p:cNvSpPr txBox="1"/>
          <p:nvPr/>
        </p:nvSpPr>
        <p:spPr>
          <a:xfrm>
            <a:off x="5215791" y="28811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3E268B4-B3F1-6C41-B809-0D16A4C8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13"/>
              </p:ext>
            </p:extLst>
          </p:nvPr>
        </p:nvGraphicFramePr>
        <p:xfrm>
          <a:off x="6096000" y="3541609"/>
          <a:ext cx="525779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31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PDF2PNG(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PDF2PNG(scoreID)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PDF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를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로 변경한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파일을 서버에 저장한다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Image(filename=‘Angel over me.pdf’)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005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766528" y="2566638"/>
            <a:ext cx="3079101" cy="71371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DAB263-24BE-4989-B24D-CC6ECA24F627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297110" y="505283"/>
            <a:ext cx="8969" cy="206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06079" y="3280350"/>
            <a:ext cx="0" cy="250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0079" y="5784653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05530-1443-41C2-A2BC-9F2AA2D1B787}"/>
              </a:ext>
            </a:extLst>
          </p:cNvPr>
          <p:cNvSpPr txBox="1"/>
          <p:nvPr/>
        </p:nvSpPr>
        <p:spPr>
          <a:xfrm>
            <a:off x="5981327" y="2351782"/>
            <a:ext cx="6329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투명 배경으로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파일의 배경을 투명으로 변환하기 위해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통해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변환된 파일의 경로에 접근하여 투명 배경으로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B5BD6-27E1-B44E-B3C1-CA5281251C94}"/>
              </a:ext>
            </a:extLst>
          </p:cNvPr>
          <p:cNvSpPr txBox="1"/>
          <p:nvPr/>
        </p:nvSpPr>
        <p:spPr>
          <a:xfrm>
            <a:off x="5173170" y="267292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D2AF8F87-47F4-3943-8607-09168B31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1829"/>
              </p:ext>
            </p:extLst>
          </p:nvPr>
        </p:nvGraphicFramePr>
        <p:xfrm>
          <a:off x="5981327" y="3519000"/>
          <a:ext cx="434891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084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Transparency(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Transparency(pngID)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배경이 투명색인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 배경을 투명으로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Newdata.append((255,255,255,0))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96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83976" y="2500730"/>
            <a:ext cx="3002914" cy="60198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85433" y="3102712"/>
            <a:ext cx="0" cy="399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46" idx="4"/>
            <a:endCxn id="34" idx="0"/>
          </p:cNvCxnSpPr>
          <p:nvPr/>
        </p:nvCxnSpPr>
        <p:spPr>
          <a:xfrm>
            <a:off x="3285433" y="1737476"/>
            <a:ext cx="0" cy="76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5963391" y="2362770"/>
            <a:ext cx="588635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저장</a:t>
            </a:r>
            <a:endParaRPr 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선택한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저장하여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return</a:t>
            </a:r>
          </a:p>
          <a:p>
            <a:r>
              <a:rPr lang="en-US" altLang="ko-KR" sz="1500" i="1" dirty="0">
                <a:latin typeface="NEXON Lv2 Gothic" pitchFamily="2" charset="-127"/>
                <a:ea typeface="NEXON Lv2 Gothic" pitchFamily="2" charset="-127"/>
              </a:rPr>
              <a:t>ex) Sound = ‘A’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C9BC75C-733F-374F-ABDA-16BA9B4317FB}"/>
              </a:ext>
            </a:extLst>
          </p:cNvPr>
          <p:cNvSpPr/>
          <p:nvPr/>
        </p:nvSpPr>
        <p:spPr>
          <a:xfrm>
            <a:off x="2439433" y="1233476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D13768-C87A-A84E-B74A-523C79F0DEDB}"/>
              </a:ext>
            </a:extLst>
          </p:cNvPr>
          <p:cNvSpPr txBox="1"/>
          <p:nvPr/>
        </p:nvSpPr>
        <p:spPr>
          <a:xfrm>
            <a:off x="5222178" y="262026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EF51D80-DE9B-C941-95E5-7C07A41E9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71175"/>
              </p:ext>
            </p:extLst>
          </p:nvPr>
        </p:nvGraphicFramePr>
        <p:xfrm>
          <a:off x="5963391" y="3430892"/>
          <a:ext cx="526890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58222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선택한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듣고 싶은 튜닝음의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Sound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2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809646" y="2404916"/>
            <a:ext cx="3002914" cy="71371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(sound)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311103" y="499533"/>
            <a:ext cx="0" cy="190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11103" y="3118627"/>
            <a:ext cx="0" cy="209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5103" y="5215639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종료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45BF4C-879D-40AE-9F99-F52BF3576C4E}"/>
              </a:ext>
            </a:extLst>
          </p:cNvPr>
          <p:cNvSpPr txBox="1"/>
          <p:nvPr/>
        </p:nvSpPr>
        <p:spPr>
          <a:xfrm>
            <a:off x="5964413" y="1901155"/>
            <a:ext cx="5886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출력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함수에서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에 해당하는 음을 찾아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mp3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파일로 출력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34AB1B-D43D-394A-8A36-2ACF08A60E5E}"/>
              </a:ext>
            </a:extLst>
          </p:cNvPr>
          <p:cNvSpPr txBox="1"/>
          <p:nvPr/>
        </p:nvSpPr>
        <p:spPr>
          <a:xfrm>
            <a:off x="5183219" y="24882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0F6C61F-E051-E24B-A622-95F389524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07482"/>
              </p:ext>
            </p:extLst>
          </p:nvPr>
        </p:nvGraphicFramePr>
        <p:xfrm>
          <a:off x="5964413" y="308685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playSound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조의 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에 맞는 소리를 출력한다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Speaker = 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24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보충 사항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39ECC49-F88D-674D-B54A-1B2D846B2B23}"/>
              </a:ext>
            </a:extLst>
          </p:cNvPr>
          <p:cNvSpPr/>
          <p:nvPr/>
        </p:nvSpPr>
        <p:spPr>
          <a:xfrm>
            <a:off x="341233" y="115343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603689" y="3313539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곱하기 5">
            <a:extLst>
              <a:ext uri="{FF2B5EF4-FFF2-40B4-BE49-F238E27FC236}">
                <a16:creationId xmlns:a16="http://schemas.microsoft.com/office/drawing/2014/main" id="{03846FFC-ED59-A34B-AD3C-A92CD213E1B3}"/>
              </a:ext>
            </a:extLst>
          </p:cNvPr>
          <p:cNvSpPr/>
          <p:nvPr/>
        </p:nvSpPr>
        <p:spPr>
          <a:xfrm>
            <a:off x="1909195" y="1746295"/>
            <a:ext cx="3513438" cy="3725408"/>
          </a:xfrm>
          <a:prstGeom prst="mathMultiply">
            <a:avLst>
              <a:gd name="adj1" fmla="val 12266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도넛[D] 6">
            <a:extLst>
              <a:ext uri="{FF2B5EF4-FFF2-40B4-BE49-F238E27FC236}">
                <a16:creationId xmlns:a16="http://schemas.microsoft.com/office/drawing/2014/main" id="{DA8E8CFA-28A6-A148-83DD-4FAF55924CD4}"/>
              </a:ext>
            </a:extLst>
          </p:cNvPr>
          <p:cNvSpPr/>
          <p:nvPr/>
        </p:nvSpPr>
        <p:spPr>
          <a:xfrm>
            <a:off x="7809469" y="2221061"/>
            <a:ext cx="2730843" cy="2775875"/>
          </a:xfrm>
          <a:prstGeom prst="donut">
            <a:avLst>
              <a:gd name="adj" fmla="val 14137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/>
        </p:nvGraphicFramePr>
        <p:xfrm>
          <a:off x="1729361" y="2082177"/>
          <a:ext cx="3941929" cy="3053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1929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지난 발표 지적 사항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수집 및 라벨링 과정에 대한 </a:t>
                      </a:r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설명 필요</a:t>
                      </a:r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구축에 대한 검토 필요</a:t>
                      </a:r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다양성과 알고리즘 </a:t>
                      </a:r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Study 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개선</a:t>
                      </a:r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10197"/>
              </p:ext>
            </p:extLst>
          </p:nvPr>
        </p:nvGraphicFramePr>
        <p:xfrm>
          <a:off x="6841450" y="1858947"/>
          <a:ext cx="4655065" cy="3584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065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368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보충 사항</a:t>
                      </a:r>
                      <a:endParaRPr lang="ko-Kore-KR" altLang="en-US" b="1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3183929">
                <a:tc>
                  <a:txBody>
                    <a:bodyPr/>
                    <a:lstStyle/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인식을 위한 템플릿 매칭 데이터와 박자 분류 위한 딥러닝 데이터 수집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(P.41, P.42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설계 환경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(P.37, P38, P39, P40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위한 모델 구성 알고리즘 스터디 통해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위한 데이터 위의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 같이 나눔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sz="10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책 구매하여 스캔 후 토요일 회의 시 공부 내용 정리</a:t>
                      </a:r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5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(1/7)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67551" y="2996624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74605" y="2583251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269008" y="3609000"/>
            <a:ext cx="0" cy="360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0" cy="158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43952" y="30538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165FA37-3109-B141-BE66-0D43A0E9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82030"/>
              </p:ext>
            </p:extLst>
          </p:nvPr>
        </p:nvGraphicFramePr>
        <p:xfrm>
          <a:off x="5974605" y="3518023"/>
          <a:ext cx="455575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0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496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원하는 악보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읽어 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14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47215" y="1791356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전처리 할 해당 이미지의 </a:t>
            </a:r>
            <a:r>
              <a:rPr lang="en-US" altLang="ko-KR" dirty="0">
                <a:latin typeface="NEXON Lv2 Gothic"/>
                <a:ea typeface="NEXON Lv2 Gothic"/>
              </a:rPr>
              <a:t>ID </a:t>
            </a:r>
            <a:r>
              <a:rPr lang="ko-KR" altLang="en-US" dirty="0">
                <a:latin typeface="NEXON Lv2 Gothic"/>
                <a:ea typeface="NEXON Lv2 Gothic"/>
              </a:rPr>
              <a:t>값을 가져온다.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69008" y="499533"/>
            <a:ext cx="0" cy="671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20596" y="234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7F15F84-4C26-F24C-8B0D-65632FF14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55453"/>
              </p:ext>
            </p:extLst>
          </p:nvPr>
        </p:nvGraphicFramePr>
        <p:xfrm>
          <a:off x="5947215" y="2705027"/>
          <a:ext cx="4469527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4654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(void)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사용 중인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처리하려는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969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(3/7)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451026" y="2375569"/>
            <a:ext cx="3376798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1679895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–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139425" y="499533"/>
            <a:ext cx="0" cy="187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15374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139425" y="2987945"/>
            <a:ext cx="0" cy="458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DF5F688-7AB4-884F-9A7C-7971C5002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93362"/>
              </p:ext>
            </p:extLst>
          </p:nvPr>
        </p:nvGraphicFramePr>
        <p:xfrm>
          <a:off x="5947215" y="2865807"/>
          <a:ext cx="5223290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8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465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전처리한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흑백 변환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이진화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검출 등을 거쳐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전처리된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47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(4/7)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694920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흑백 변환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139425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83731" y="78458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9C641658-E2CF-F64C-B6C2-E5868545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67053"/>
              </p:ext>
            </p:extLst>
          </p:nvPr>
        </p:nvGraphicFramePr>
        <p:xfrm>
          <a:off x="5947215" y="152591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흑백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입력된 이미지를 흑백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5783B1-BB80-B740-B25B-0A8DF7F6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805973"/>
              </p:ext>
            </p:extLst>
          </p:nvPr>
        </p:nvGraphicFramePr>
        <p:xfrm>
          <a:off x="5947215" y="4486167"/>
          <a:ext cx="4753729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20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이미지를 설정한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임계값에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따라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85594A8-5229-404E-B259-93D4A930416D}"/>
              </a:ext>
            </a:extLst>
          </p:cNvPr>
          <p:cNvSpPr txBox="1"/>
          <p:nvPr/>
        </p:nvSpPr>
        <p:spPr>
          <a:xfrm>
            <a:off x="5947215" y="3678764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- 3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이진화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44B1D5-6EB9-D546-A6A0-6A86072E03E2}"/>
              </a:ext>
            </a:extLst>
          </p:cNvPr>
          <p:cNvSpPr txBox="1"/>
          <p:nvPr/>
        </p:nvSpPr>
        <p:spPr>
          <a:xfrm>
            <a:off x="5077530" y="37782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1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(5/7)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59726" y="1981661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- 4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139425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77530" y="197390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6BFB6B-F4A4-AC4F-A4D2-7C943B43F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34012"/>
              </p:ext>
            </p:extLst>
          </p:nvPr>
        </p:nvGraphicFramePr>
        <p:xfrm>
          <a:off x="5947215" y="2795967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chageEdge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설정 값에 따라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313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(6/7)</a:t>
            </a: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720863" y="2772557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StaffList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checkStaff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2439764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직선 검출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3" y="282804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13240" y="511890"/>
            <a:ext cx="0" cy="226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313240" y="3384933"/>
            <a:ext cx="0" cy="441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8C53E01-7114-8343-85A6-DF361BC7B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78202"/>
              </p:ext>
            </p:extLst>
          </p:nvPr>
        </p:nvGraphicFramePr>
        <p:xfrm>
          <a:off x="5903219" y="3325404"/>
          <a:ext cx="485880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검출된 직선의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이미지에서 직선을 검출하여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 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015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(7/7)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1408713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설정한 직선 검출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오선지의 좌표 추출 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4" y="1917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313240" y="499533"/>
            <a:ext cx="0" cy="530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67240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6D675DCB-684E-8F4F-A10F-5E16CDF97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25863"/>
              </p:ext>
            </p:extLst>
          </p:nvPr>
        </p:nvGraphicFramePr>
        <p:xfrm>
          <a:off x="5903219" y="2320025"/>
          <a:ext cx="485880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입력된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좌표들을 설정한 값에 따라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하여 오선지의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좌표만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staffList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646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73583" y="2367811"/>
            <a:ext cx="3002914" cy="49953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55112" y="4222966"/>
            <a:ext cx="3439855" cy="51265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011675" y="2218787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011674" y="4073461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3275040" y="2867344"/>
            <a:ext cx="0" cy="135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6032" cy="9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207406" y="242923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207406" y="422296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275040" y="4735622"/>
            <a:ext cx="0" cy="260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276364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680757" y="1098746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XynoteList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templateMatching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711510" y="794486"/>
            <a:ext cx="579266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음표 좌표 추출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값으로 매칭 이미지와 탬플릿 매칭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음표 좌표를 추출한다.</a:t>
            </a:r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07281" y="117647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273134" y="503349"/>
            <a:ext cx="0" cy="59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  <a:endCxn id="3" idx="0"/>
          </p:cNvCxnSpPr>
          <p:nvPr/>
        </p:nvCxnSpPr>
        <p:spPr>
          <a:xfrm flipH="1">
            <a:off x="3263812" y="1711122"/>
            <a:ext cx="9322" cy="409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17812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(2/2)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FFD4C5C-F284-E847-B3CA-A9E3D4366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35259"/>
              </p:ext>
            </p:extLst>
          </p:nvPr>
        </p:nvGraphicFramePr>
        <p:xfrm>
          <a:off x="5711510" y="4321094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리스트들의 좌표를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필터링을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거쳐 음표 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6A1A587-5B4C-924F-95E4-F6FD48FE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2817"/>
              </p:ext>
            </p:extLst>
          </p:nvPr>
        </p:nvGraphicFramePr>
        <p:xfrm>
          <a:off x="5711510" y="1964266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(Image, 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이미지의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설정 한 값과 매칭 할 이미지를 가지고 탬플릿 매칭 하여 추출한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List)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4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처리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008970" y="2172849"/>
            <a:ext cx="2900503" cy="761558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newTrainPNG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test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newTestPNG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>
            <a:off x="3451128" y="1582341"/>
            <a:ext cx="8094" cy="590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3E8176-66D5-E24A-80C0-D7808271496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451128" y="2934407"/>
            <a:ext cx="8094" cy="4582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17481C-21ED-E147-B738-904B1C18107F}"/>
              </a:ext>
            </a:extLst>
          </p:cNvPr>
          <p:cNvSpPr txBox="1"/>
          <p:nvPr/>
        </p:nvSpPr>
        <p:spPr>
          <a:xfrm>
            <a:off x="5939933" y="1149310"/>
            <a:ext cx="336662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데이터 생성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훈련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테스트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174936" y="228586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D40E5C0-83E9-3247-AA90-C676EAABD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6939"/>
              </p:ext>
            </p:extLst>
          </p:nvPr>
        </p:nvGraphicFramePr>
        <p:xfrm>
          <a:off x="5947215" y="4525628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테스트 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테스트할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A338249-ACAC-C144-AA8D-6F88FFCB0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68961"/>
              </p:ext>
            </p:extLst>
          </p:nvPr>
        </p:nvGraphicFramePr>
        <p:xfrm>
          <a:off x="5939933" y="228423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 = new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DB63346C-F054-604F-BF43-326F2325E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320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목차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D8605D-C46C-5C47-B533-CD73FE9536A9}"/>
              </a:ext>
            </a:extLst>
          </p:cNvPr>
          <p:cNvGrpSpPr/>
          <p:nvPr/>
        </p:nvGrpSpPr>
        <p:grpSpPr>
          <a:xfrm>
            <a:off x="2090059" y="801921"/>
            <a:ext cx="3150111" cy="1226939"/>
            <a:chOff x="2098928" y="640244"/>
            <a:chExt cx="3150111" cy="12269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BA0C3B-314F-433D-8294-2E5B531AAF28}"/>
                </a:ext>
              </a:extLst>
            </p:cNvPr>
            <p:cNvSpPr/>
            <p:nvPr/>
          </p:nvSpPr>
          <p:spPr>
            <a:xfrm>
              <a:off x="2952833" y="640244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졸업 연구 개요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개발 배경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목표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효과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C93A0F7-0535-4629-945F-033BBEC41F5D}"/>
                </a:ext>
              </a:extLst>
            </p:cNvPr>
            <p:cNvSpPr/>
            <p:nvPr/>
          </p:nvSpPr>
          <p:spPr>
            <a:xfrm>
              <a:off x="2860050" y="1005689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5AED34-DB19-4CB2-A720-04D3E2B2E5F1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0000"/>
                  </a:solidFill>
                  <a:latin typeface="NEXON Lv2 Gothic" pitchFamily="2" charset="-127"/>
                  <a:ea typeface="NEXON Lv2 Gothic" pitchFamily="2" charset="-127"/>
                </a:rPr>
                <a:t>01</a:t>
              </a:r>
              <a:endParaRPr lang="ko-KR" altLang="en-US" sz="40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39" name="타원 238">
            <a:extLst>
              <a:ext uri="{FF2B5EF4-FFF2-40B4-BE49-F238E27FC236}">
                <a16:creationId xmlns:a16="http://schemas.microsoft.com/office/drawing/2014/main" id="{2A7C1D4E-C8EC-43F1-8B62-DBC278EF90F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F35AB9-C2FA-41F1-BA62-F7F35619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120F429-B013-7447-8B72-E00CD1F9F47F}"/>
              </a:ext>
            </a:extLst>
          </p:cNvPr>
          <p:cNvGrpSpPr/>
          <p:nvPr/>
        </p:nvGrpSpPr>
        <p:grpSpPr>
          <a:xfrm>
            <a:off x="2052406" y="2009530"/>
            <a:ext cx="3184276" cy="1226939"/>
            <a:chOff x="2098928" y="712522"/>
            <a:chExt cx="3184276" cy="122693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94E5B1-AA3A-C441-BF7A-DA86BC21A770}"/>
                </a:ext>
              </a:extLst>
            </p:cNvPr>
            <p:cNvSpPr/>
            <p:nvPr/>
          </p:nvSpPr>
          <p:spPr>
            <a:xfrm>
              <a:off x="2986998" y="712522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관련 연구 및 사례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 비교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8B441C2-1DC1-9B49-BF8F-F4CF0417BE5E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4EC75E-D46B-E842-A300-BA3A038E721A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C003"/>
                  </a:solidFill>
                  <a:latin typeface="NEXON Lv2 Gothic" pitchFamily="2" charset="-127"/>
                  <a:ea typeface="NEXON Lv2 Gothic" pitchFamily="2" charset="-127"/>
                </a:rPr>
                <a:t>02</a:t>
              </a:r>
              <a:endParaRPr lang="ko-KR" altLang="en-US" sz="4000" b="1">
                <a:solidFill>
                  <a:srgbClr val="FFC003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2E76F39-FD33-AD47-B19D-DE02ADD4AAC1}"/>
              </a:ext>
            </a:extLst>
          </p:cNvPr>
          <p:cNvGrpSpPr/>
          <p:nvPr/>
        </p:nvGrpSpPr>
        <p:grpSpPr>
          <a:xfrm>
            <a:off x="2057731" y="3102712"/>
            <a:ext cx="3279424" cy="1457771"/>
            <a:chOff x="2098928" y="663094"/>
            <a:chExt cx="3279424" cy="145777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37EED3-21B5-3143-8752-EDD4D59C152F}"/>
                </a:ext>
              </a:extLst>
            </p:cNvPr>
            <p:cNvSpPr/>
            <p:nvPr/>
          </p:nvSpPr>
          <p:spPr>
            <a:xfrm>
              <a:off x="2986998" y="663094"/>
              <a:ext cx="2391354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시스템 수행 시나리오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전체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사용자 악보 파일 입력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악보 입력에 따른 코드 변환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E55705-BAE4-464A-80F3-AAE59CEEB2A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3179B03-EBF3-7040-864E-4122973D1A1D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E1BC01"/>
                  </a:solidFill>
                  <a:latin typeface="NEXON Lv2 Gothic" pitchFamily="2" charset="-127"/>
                  <a:ea typeface="NEXON Lv2 Gothic" pitchFamily="2" charset="-127"/>
                </a:rPr>
                <a:t>03</a:t>
              </a:r>
              <a:endParaRPr lang="ko-KR" altLang="en-US" sz="4000" b="1">
                <a:solidFill>
                  <a:srgbClr val="E1BC0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47" name="타원 246">
            <a:extLst>
              <a:ext uri="{FF2B5EF4-FFF2-40B4-BE49-F238E27FC236}">
                <a16:creationId xmlns:a16="http://schemas.microsoft.com/office/drawing/2014/main" id="{F94765DF-E4FC-483B-96EC-1E46C4CF4C47}"/>
              </a:ext>
            </a:extLst>
          </p:cNvPr>
          <p:cNvSpPr>
            <a:spLocks noChangeAspect="1"/>
          </p:cNvSpPr>
          <p:nvPr/>
        </p:nvSpPr>
        <p:spPr>
          <a:xfrm>
            <a:off x="341233" y="597256"/>
            <a:ext cx="180000" cy="180000"/>
          </a:xfrm>
          <a:prstGeom prst="ellipse">
            <a:avLst/>
          </a:prstGeom>
          <a:solidFill>
            <a:srgbClr val="FB3B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685EF05-8E51-6641-95A7-2BED2B73095E}"/>
              </a:ext>
            </a:extLst>
          </p:cNvPr>
          <p:cNvGrpSpPr/>
          <p:nvPr/>
        </p:nvGrpSpPr>
        <p:grpSpPr>
          <a:xfrm>
            <a:off x="2064763" y="4417888"/>
            <a:ext cx="3279424" cy="996107"/>
            <a:chOff x="2098928" y="836092"/>
            <a:chExt cx="3279424" cy="99610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EAD2EC-2A3F-884B-8ED8-19BD690C6A04}"/>
                </a:ext>
              </a:extLst>
            </p:cNvPr>
            <p:cNvSpPr/>
            <p:nvPr/>
          </p:nvSpPr>
          <p:spPr>
            <a:xfrm>
              <a:off x="2986998" y="836092"/>
              <a:ext cx="2391354" cy="996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시스템 구성도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시스템 구성도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EA3A455-DC94-694B-B43E-E27CA5D06B4D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076E1F8-A6BE-E543-9FE6-9A82B59F1D2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3CF51"/>
                  </a:solidFill>
                  <a:latin typeface="NEXON Lv2 Gothic" pitchFamily="2" charset="-127"/>
                  <a:ea typeface="NEXON Lv2 Gothic" pitchFamily="2" charset="-127"/>
                </a:rPr>
                <a:t>04</a:t>
              </a:r>
              <a:endParaRPr lang="ko-KR" altLang="en-US" sz="4000" b="1">
                <a:solidFill>
                  <a:srgbClr val="93CF5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DB6FE35-CA80-E340-BC48-E726AD2C0219}"/>
              </a:ext>
            </a:extLst>
          </p:cNvPr>
          <p:cNvGrpSpPr/>
          <p:nvPr/>
        </p:nvGrpSpPr>
        <p:grpSpPr>
          <a:xfrm>
            <a:off x="2064763" y="5458616"/>
            <a:ext cx="3279424" cy="996107"/>
            <a:chOff x="2098928" y="836092"/>
            <a:chExt cx="3279424" cy="996107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4C10B7-3C91-D044-A623-2B58401EC96B}"/>
                </a:ext>
              </a:extLst>
            </p:cNvPr>
            <p:cNvSpPr/>
            <p:nvPr/>
          </p:nvSpPr>
          <p:spPr>
            <a:xfrm>
              <a:off x="2986998" y="836092"/>
              <a:ext cx="2391354" cy="996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시스템 모듈 상세 설계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시스템 상세 구성도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C807754-A291-CB44-9D98-EED85B040643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BAABCB7-64F3-624D-A9F7-B63F74208892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050"/>
                  </a:solidFill>
                  <a:latin typeface="NEXON Lv2 Gothic" pitchFamily="2" charset="-127"/>
                  <a:ea typeface="NEXON Lv2 Gothic" pitchFamily="2" charset="-127"/>
                </a:rPr>
                <a:t>05</a:t>
              </a:r>
              <a:endParaRPr lang="ko-KR" altLang="en-US" sz="4000" b="1">
                <a:solidFill>
                  <a:srgbClr val="00B05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796387D-76B3-AF45-B796-C05B8FB1FC59}"/>
              </a:ext>
            </a:extLst>
          </p:cNvPr>
          <p:cNvGrpSpPr/>
          <p:nvPr/>
        </p:nvGrpSpPr>
        <p:grpSpPr>
          <a:xfrm>
            <a:off x="6452189" y="1138954"/>
            <a:ext cx="3408490" cy="798823"/>
            <a:chOff x="2098928" y="974794"/>
            <a:chExt cx="3408490" cy="79882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2DCB9FF-BCC3-154F-A472-2823B303C9CB}"/>
                </a:ext>
              </a:extLst>
            </p:cNvPr>
            <p:cNvSpPr/>
            <p:nvPr/>
          </p:nvSpPr>
          <p:spPr>
            <a:xfrm>
              <a:off x="2986997" y="1008343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개발 환경 및 개발 방법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AA8CD8-3D45-3440-9711-AAF053CCC5C9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DE6D9D0-2808-CF44-AF0B-DD884632DB5F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1F0"/>
                  </a:solidFill>
                  <a:latin typeface="NEXON Lv2 Gothic" pitchFamily="2" charset="-127"/>
                  <a:ea typeface="NEXON Lv2 Gothic" pitchFamily="2" charset="-127"/>
                </a:rPr>
                <a:t>06</a:t>
              </a:r>
              <a:endParaRPr lang="ko-KR" altLang="en-US" sz="4000" b="1">
                <a:solidFill>
                  <a:srgbClr val="00B1F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4DF9E53-1555-9F4B-AEBB-196C11115EBA}"/>
              </a:ext>
            </a:extLst>
          </p:cNvPr>
          <p:cNvGrpSpPr/>
          <p:nvPr/>
        </p:nvGrpSpPr>
        <p:grpSpPr>
          <a:xfrm>
            <a:off x="6460623" y="1883638"/>
            <a:ext cx="3408490" cy="1457771"/>
            <a:chOff x="2098928" y="665338"/>
            <a:chExt cx="3408490" cy="1457771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7D2A2C1-00A8-0A4C-A516-518C2E98E353}"/>
                </a:ext>
              </a:extLst>
            </p:cNvPr>
            <p:cNvSpPr/>
            <p:nvPr/>
          </p:nvSpPr>
          <p:spPr>
            <a:xfrm>
              <a:off x="2986997" y="665338"/>
              <a:ext cx="2520421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졸업 연구 수행 일정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깃 허브 주소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진행 상황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주차별 진행 상황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79FF87E-55B8-1740-A6DC-2E2C01C25C1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6B0C7B4-0BFE-674F-BCDA-6CE85AA94FBC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70C0"/>
                  </a:solidFill>
                  <a:latin typeface="NEXON Lv2 Gothic" pitchFamily="2" charset="-127"/>
                  <a:ea typeface="NEXON Lv2 Gothic" pitchFamily="2" charset="-127"/>
                </a:rPr>
                <a:t>07</a:t>
              </a:r>
              <a:endParaRPr lang="ko-KR" altLang="en-US" sz="4000" b="1">
                <a:solidFill>
                  <a:srgbClr val="0070C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737C25A-9DFD-8540-9983-429FDE922C66}"/>
              </a:ext>
            </a:extLst>
          </p:cNvPr>
          <p:cNvGrpSpPr/>
          <p:nvPr/>
        </p:nvGrpSpPr>
        <p:grpSpPr>
          <a:xfrm>
            <a:off x="6472980" y="3172859"/>
            <a:ext cx="3408490" cy="1226939"/>
            <a:chOff x="2098928" y="799021"/>
            <a:chExt cx="3408490" cy="122693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CF52A50-8C86-1946-9148-DABD4C8305C7}"/>
                </a:ext>
              </a:extLst>
            </p:cNvPr>
            <p:cNvSpPr/>
            <p:nvPr/>
          </p:nvSpPr>
          <p:spPr>
            <a:xfrm>
              <a:off x="2986997" y="799021"/>
              <a:ext cx="2520421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데모 환경 설계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악보 영상 처리 개발 데모 환경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음표 데이터 </a:t>
              </a:r>
              <a:r>
                <a:rPr lang="ko-KR" altLang="en-US" sz="1000" err="1">
                  <a:latin typeface="NEXON Lv2 Gothic" pitchFamily="2" charset="-127"/>
                  <a:ea typeface="NEXON Lv2 Gothic" pitchFamily="2" charset="-127"/>
                </a:rPr>
                <a:t>딥러닝</a:t>
              </a: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 데모 환경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B8325D1-483C-4F47-885F-210694A3635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BB520FD-62E3-D242-A500-6DCC1A593CB7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1F60"/>
                  </a:solidFill>
                  <a:latin typeface="NEXON Lv2 Gothic" pitchFamily="2" charset="-127"/>
                  <a:ea typeface="NEXON Lv2 Gothic" pitchFamily="2" charset="-127"/>
                </a:rPr>
                <a:t>08</a:t>
              </a:r>
              <a:endParaRPr lang="ko-KR" altLang="en-US" sz="4000" b="1">
                <a:solidFill>
                  <a:srgbClr val="001F6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13158B9-EA6E-A149-86C9-2E8DC2576EC5}"/>
              </a:ext>
            </a:extLst>
          </p:cNvPr>
          <p:cNvGrpSpPr/>
          <p:nvPr/>
        </p:nvGrpSpPr>
        <p:grpSpPr>
          <a:xfrm>
            <a:off x="6494638" y="4474902"/>
            <a:ext cx="3408490" cy="799567"/>
            <a:chOff x="2098928" y="974794"/>
            <a:chExt cx="3408490" cy="799567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6490945-648A-9740-A810-FDAC289FF80C}"/>
                </a:ext>
              </a:extLst>
            </p:cNvPr>
            <p:cNvSpPr/>
            <p:nvPr/>
          </p:nvSpPr>
          <p:spPr>
            <a:xfrm>
              <a:off x="2986997" y="1009087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업무 분담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27099BE-C07A-064F-9255-D76B220085E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C978A7-7AF6-6F4C-908E-E6CE7E0A4A63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29292"/>
                  </a:solidFill>
                  <a:latin typeface="NEXON Lv2 Gothic" pitchFamily="2" charset="-127"/>
                  <a:ea typeface="NEXON Lv2 Gothic" pitchFamily="2" charset="-127"/>
                </a:rPr>
                <a:t>09</a:t>
              </a:r>
              <a:endParaRPr lang="ko-KR" altLang="en-US" sz="4000" b="1">
                <a:solidFill>
                  <a:srgbClr val="92929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1C875CB-57B5-524E-B6E7-B0EBDBE7F53E}"/>
              </a:ext>
            </a:extLst>
          </p:cNvPr>
          <p:cNvGrpSpPr/>
          <p:nvPr/>
        </p:nvGrpSpPr>
        <p:grpSpPr>
          <a:xfrm>
            <a:off x="6506995" y="5453413"/>
            <a:ext cx="3871670" cy="996107"/>
            <a:chOff x="2098928" y="860803"/>
            <a:chExt cx="3871670" cy="996107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20F5873-6819-B24F-B77F-CE70E163C9C2}"/>
                </a:ext>
              </a:extLst>
            </p:cNvPr>
            <p:cNvSpPr/>
            <p:nvPr/>
          </p:nvSpPr>
          <p:spPr>
            <a:xfrm>
              <a:off x="2986997" y="860803"/>
              <a:ext cx="2983601" cy="996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참고 문헌</a:t>
              </a:r>
              <a:endParaRPr lang="en-US" altLang="ko-KR" sz="2000" b="1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>
                  <a:latin typeface="NEXON Lv2 Gothic" pitchFamily="2" charset="-127"/>
                  <a:ea typeface="NEXON Lv2 Gothic" pitchFamily="2" charset="-127"/>
                </a:rPr>
                <a:t>MIDI, </a:t>
              </a:r>
              <a:r>
                <a:rPr lang="en-US" altLang="ko-KR" sz="1000" err="1">
                  <a:latin typeface="NEXON Lv2 Gothic" pitchFamily="2" charset="-127"/>
                  <a:ea typeface="NEXON Lv2 Gothic" pitchFamily="2" charset="-127"/>
                </a:rPr>
                <a:t>MuseScore</a:t>
              </a:r>
              <a:r>
                <a:rPr lang="en-US" altLang="ko-KR" sz="1000">
                  <a:latin typeface="NEXON Lv2 Gothic" pitchFamily="2" charset="-127"/>
                  <a:ea typeface="NEXON Lv2 Gothic" pitchFamily="2" charset="-127"/>
                </a:rPr>
                <a:t>, OpenCV, </a:t>
              </a: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악보</a:t>
              </a:r>
              <a:r>
                <a:rPr lang="en-US" altLang="ko-KR" sz="10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</a:t>
              </a:r>
              <a:r>
                <a:rPr lang="en-US" altLang="ko-KR" sz="1000">
                  <a:latin typeface="NEXON Lv2 Gothic" pitchFamily="2" charset="-127"/>
                  <a:ea typeface="NEXON Lv2 Gothic" pitchFamily="2" charset="-127"/>
                </a:rPr>
                <a:t>, OMR</a:t>
              </a: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18DDDA5-6B06-2C48-A3D7-AEEA12F402D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80AD0EC-01DA-E640-AD2A-26FB914D347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424242"/>
                  </a:solidFill>
                  <a:latin typeface="NEXON Lv2 Gothic" pitchFamily="2" charset="-127"/>
                  <a:ea typeface="NEXON Lv2 Gothic" pitchFamily="2" charset="-127"/>
                </a:rPr>
                <a:t>10</a:t>
              </a:r>
              <a:endParaRPr lang="ko-KR" altLang="en-US" sz="4000" b="1">
                <a:solidFill>
                  <a:srgbClr val="42424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109" name="타원 108">
            <a:extLst>
              <a:ext uri="{FF2B5EF4-FFF2-40B4-BE49-F238E27FC236}">
                <a16:creationId xmlns:a16="http://schemas.microsoft.com/office/drawing/2014/main" id="{4E2AF46E-FAB1-0446-9DFD-9E0765924B8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1B27E86-0587-4B49-B5D7-1BF7C867455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3EA3DD-02E8-9F43-8A61-2E20BA22BC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61FD12C-4339-F84D-A08F-B890F9D53FA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14E952C-D3FE-4046-A91F-85443030520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F0F21B2-A6AF-A945-8D87-945BBD561BE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2E4BA79-6348-8248-B28D-7955CAAEF17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0C33F0D-809D-9F45-8946-E7AB292E010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EBEE7A0-563B-434F-8696-1CB7716E679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51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6551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sp>
        <p:nvSpPr>
          <p:cNvPr id="38" name="처리 37">
            <a:extLst>
              <a:ext uri="{FF2B5EF4-FFF2-40B4-BE49-F238E27FC236}">
                <a16:creationId xmlns:a16="http://schemas.microsoft.com/office/drawing/2014/main" id="{6D7FC3C5-63D5-D648-A0E2-2064A77C880B}"/>
              </a:ext>
            </a:extLst>
          </p:cNvPr>
          <p:cNvSpPr/>
          <p:nvPr/>
        </p:nvSpPr>
        <p:spPr>
          <a:xfrm>
            <a:off x="2078370" y="1603848"/>
            <a:ext cx="2786418" cy="67195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addModel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  <a:endParaRPr lang="ko-Kore-KR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471579" y="2275805"/>
            <a:ext cx="0" cy="5395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8DD262-0C39-F244-A9F2-FE713F27FF5E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3471579" y="503173"/>
            <a:ext cx="0" cy="110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372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학습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생성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BA5A72D-FF85-A042-BEB3-C6E90722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7159"/>
              </p:ext>
            </p:extLst>
          </p:nvPr>
        </p:nvGraphicFramePr>
        <p:xfrm>
          <a:off x="6116452" y="2375137"/>
          <a:ext cx="4034985" cy="2722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훈련하기 위해 새로 구성된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Conv2D)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(MaxPooling2D)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(Flatten)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(Dense)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386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8" y="54988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처리 32">
            <a:extLst>
              <a:ext uri="{FF2B5EF4-FFF2-40B4-BE49-F238E27FC236}">
                <a16:creationId xmlns:a16="http://schemas.microsoft.com/office/drawing/2014/main" id="{46A58C64-44E6-6D4B-AD7B-C91EC2D32BEA}"/>
              </a:ext>
            </a:extLst>
          </p:cNvPr>
          <p:cNvSpPr/>
          <p:nvPr/>
        </p:nvSpPr>
        <p:spPr>
          <a:xfrm>
            <a:off x="2051541" y="1631749"/>
            <a:ext cx="2799169" cy="643513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09D58A5-9CB1-9043-862C-E1E6C2AE1689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 flipH="1">
            <a:off x="3451125" y="2275262"/>
            <a:ext cx="1" cy="322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70343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451126" y="515031"/>
            <a:ext cx="0" cy="1116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9496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훈련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훈련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074E65A1-AA8E-F34F-9BF9-2A1511C33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87338"/>
              </p:ext>
            </p:extLst>
          </p:nvPr>
        </p:nvGraphicFramePr>
        <p:xfrm>
          <a:off x="6105474" y="233514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훈련된 모델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load.model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trainModel.npy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20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822000" y="2311065"/>
            <a:ext cx="3258256" cy="71371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438111" y="2138020"/>
            <a:ext cx="30476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입력한 악보의 코드 입력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입력한 악보의 코드를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29" idx="4"/>
            <a:endCxn id="21" idx="0"/>
          </p:cNvCxnSpPr>
          <p:nvPr/>
        </p:nvCxnSpPr>
        <p:spPr>
          <a:xfrm>
            <a:off x="3451128" y="1582341"/>
            <a:ext cx="0" cy="72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E49328F-8E0A-AF49-B076-002437C25A74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46326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451128" y="3024777"/>
            <a:ext cx="0" cy="436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5D0EF9A-4A74-C54F-A45C-CE5EA15B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15862"/>
              </p:ext>
            </p:extLst>
          </p:nvPr>
        </p:nvGraphicFramePr>
        <p:xfrm>
          <a:off x="6438111" y="3038343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기존 악보의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기존 악보의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184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11581" y="1906581"/>
            <a:ext cx="3879092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555641" y="1812659"/>
            <a:ext cx="5064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변환 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변환하고자 하는 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</a:rPr>
              <a:t>를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451127" y="2518957"/>
            <a:ext cx="0" cy="504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677243" y="197832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451127" y="545613"/>
            <a:ext cx="0" cy="136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88CD24C-6351-C64D-A395-9F708EAD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031107"/>
              </p:ext>
            </p:extLst>
          </p:nvPr>
        </p:nvGraphicFramePr>
        <p:xfrm>
          <a:off x="6438115" y="2667590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변환하려는 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변환하고자 하는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(‘D’)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528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2B8B48-02D3-4676-9111-83033B7BE2CE}"/>
              </a:ext>
            </a:extLst>
          </p:cNvPr>
          <p:cNvSpPr/>
          <p:nvPr/>
        </p:nvSpPr>
        <p:spPr>
          <a:xfrm>
            <a:off x="1362125" y="1821947"/>
            <a:ext cx="4178004" cy="83909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changeNote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tempoList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D06BC-BDE2-4435-8E24-AC86442FFC1D}"/>
              </a:ext>
            </a:extLst>
          </p:cNvPr>
          <p:cNvSpPr txBox="1"/>
          <p:nvPr/>
        </p:nvSpPr>
        <p:spPr>
          <a:xfrm>
            <a:off x="6651873" y="1583828"/>
            <a:ext cx="55244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옮김 데이터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기존 악보의 코드와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변환하고자하는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박자를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451127" y="549973"/>
            <a:ext cx="0" cy="127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828763" y="199649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D85B53-2B9E-664F-A797-A6C3E6813C9D}"/>
              </a:ext>
            </a:extLst>
          </p:cNvPr>
          <p:cNvSpPr/>
          <p:nvPr/>
        </p:nvSpPr>
        <p:spPr>
          <a:xfrm>
            <a:off x="2605770" y="60162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EF60C80-2F3F-8E4D-B41A-6534A696E337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>
            <a:off x="3451127" y="2661046"/>
            <a:ext cx="0" cy="335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7D08177-7888-E248-9E78-09CADD464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048153"/>
              </p:ext>
            </p:extLst>
          </p:nvPr>
        </p:nvGraphicFramePr>
        <p:xfrm>
          <a:off x="6651873" y="2521419"/>
          <a:ext cx="541265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옮김 된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생성 위한 데이터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(‘C’, ‘D’, ‘4’)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11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판단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199495" y="2182154"/>
            <a:ext cx="2503261" cy="84890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변환</a:t>
            </a:r>
            <a:endParaRPr lang="en-US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 flipH="1">
            <a:off x="3451126" y="1582341"/>
            <a:ext cx="2" cy="599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AE41982-497B-054F-8F2B-E511EDF27981}"/>
              </a:ext>
            </a:extLst>
          </p:cNvPr>
          <p:cNvSpPr txBox="1"/>
          <p:nvPr/>
        </p:nvSpPr>
        <p:spPr>
          <a:xfrm>
            <a:off x="6055093" y="3568917"/>
            <a:ext cx="3390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- 1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인식한 악보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변경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6AB299D-D824-FB47-8C57-D0A4F052EA1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451126" y="3031058"/>
            <a:ext cx="0" cy="491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030349-BEAA-5F4D-8B8B-141F73E99D58}"/>
              </a:ext>
            </a:extLst>
          </p:cNvPr>
          <p:cNvCxnSpPr>
            <a:cxnSpLocks/>
            <a:stCxn id="16" idx="3"/>
            <a:endCxn id="52" idx="1"/>
          </p:cNvCxnSpPr>
          <p:nvPr/>
        </p:nvCxnSpPr>
        <p:spPr>
          <a:xfrm flipV="1">
            <a:off x="4702756" y="2594446"/>
            <a:ext cx="1352337" cy="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21">
            <a:extLst>
              <a:ext uri="{FF2B5EF4-FFF2-40B4-BE49-F238E27FC236}">
                <a16:creationId xmlns:a16="http://schemas.microsoft.com/office/drawing/2014/main" id="{3E863A5F-973A-D044-B566-C8AAB9C3B197}"/>
              </a:ext>
            </a:extLst>
          </p:cNvPr>
          <p:cNvSpPr/>
          <p:nvPr/>
        </p:nvSpPr>
        <p:spPr>
          <a:xfrm>
            <a:off x="6055093" y="2288258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saveBaseMIDI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4478C5A1-99A1-A44C-97A6-4987738E1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16385"/>
              </p:ext>
            </p:extLst>
          </p:nvPr>
        </p:nvGraphicFramePr>
        <p:xfrm>
          <a:off x="6096000" y="4449794"/>
          <a:ext cx="423456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0104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baseMidiList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악보의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BDB19-013F-F449-B53F-5DBE76F50A56}"/>
              </a:ext>
            </a:extLst>
          </p:cNvPr>
          <p:cNvCxnSpPr>
            <a:cxnSpLocks/>
            <a:stCxn id="52" idx="3"/>
            <a:endCxn id="73" idx="2"/>
          </p:cNvCxnSpPr>
          <p:nvPr/>
        </p:nvCxnSpPr>
        <p:spPr>
          <a:xfrm>
            <a:off x="9058007" y="2594446"/>
            <a:ext cx="93449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1108849F-6DAB-AB4A-B90A-6EFFA039BD99}"/>
              </a:ext>
            </a:extLst>
          </p:cNvPr>
          <p:cNvSpPr/>
          <p:nvPr/>
        </p:nvSpPr>
        <p:spPr>
          <a:xfrm>
            <a:off x="9992505" y="2344680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CB0F5E-BA2E-0C4B-96D9-8FA80A73C956}"/>
              </a:ext>
            </a:extLst>
          </p:cNvPr>
          <p:cNvSpPr txBox="1"/>
          <p:nvPr/>
        </p:nvSpPr>
        <p:spPr>
          <a:xfrm>
            <a:off x="2199495" y="309092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조옮김 악보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4D3728-86A8-984E-A319-876E30654DE2}"/>
              </a:ext>
            </a:extLst>
          </p:cNvPr>
          <p:cNvSpPr txBox="1"/>
          <p:nvPr/>
        </p:nvSpPr>
        <p:spPr>
          <a:xfrm>
            <a:off x="4799454" y="223750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기존 악보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96CE7E-5F6E-0F46-A57F-450D667AC1CA}"/>
              </a:ext>
            </a:extLst>
          </p:cNvPr>
          <p:cNvSpPr txBox="1"/>
          <p:nvPr/>
        </p:nvSpPr>
        <p:spPr>
          <a:xfrm rot="5400000">
            <a:off x="6038998" y="30909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11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9" y="5775187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3451126" y="2831172"/>
            <a:ext cx="0" cy="2944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B4E2547-06A9-5E49-9423-9B37E5616202}"/>
              </a:ext>
            </a:extLst>
          </p:cNvPr>
          <p:cNvSpPr txBox="1"/>
          <p:nvPr/>
        </p:nvSpPr>
        <p:spPr>
          <a:xfrm>
            <a:off x="5816421" y="2259764"/>
            <a:ext cx="31886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- 2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조옮김 된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저장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10451E-F1C2-0643-BF21-E7AA8F4122F2}"/>
              </a:ext>
            </a:extLst>
          </p:cNvPr>
          <p:cNvSpPr txBox="1"/>
          <p:nvPr/>
        </p:nvSpPr>
        <p:spPr>
          <a:xfrm>
            <a:off x="5224592" y="229330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29" name="사각형: 둥근 모서리 21">
            <a:extLst>
              <a:ext uri="{FF2B5EF4-FFF2-40B4-BE49-F238E27FC236}">
                <a16:creationId xmlns:a16="http://schemas.microsoft.com/office/drawing/2014/main" id="{92846A3F-C2B6-D844-8E65-0920F8A8E985}"/>
              </a:ext>
            </a:extLst>
          </p:cNvPr>
          <p:cNvSpPr/>
          <p:nvPr/>
        </p:nvSpPr>
        <p:spPr>
          <a:xfrm>
            <a:off x="1949669" y="2218796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saveChangeMIDI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9041F49-990A-9C4E-9B6F-633075B6867D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451126" y="499533"/>
            <a:ext cx="0" cy="1719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B23AD574-7EB9-5C4A-8CAB-551F6A730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9572"/>
              </p:ext>
            </p:extLst>
          </p:nvPr>
        </p:nvGraphicFramePr>
        <p:xfrm>
          <a:off x="5816421" y="314540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 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(List)</a:t>
                      </a:r>
                      <a:endParaRPr lang="ko-KR" altLang="en-US" sz="16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변환된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조옮김 된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52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838ABC-416F-C246-A448-6CF49ADC6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20879"/>
              </p:ext>
            </p:extLst>
          </p:nvPr>
        </p:nvGraphicFramePr>
        <p:xfrm>
          <a:off x="2032000" y="611171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473756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069832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967268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289397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90061439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회원</a:t>
                      </a:r>
                      <a:r>
                        <a:rPr lang="en-US" altLang="ko-Kore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정보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(User)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07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ore-KR" altLang="en-US" sz="1500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Name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979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A2FD4F5-04A8-A442-989D-66371B45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8058"/>
              </p:ext>
            </p:extLst>
          </p:nvPr>
        </p:nvGraphicFramePr>
        <p:xfrm>
          <a:off x="2032000" y="1433762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0314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413686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(Score)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A6FC74D-6D35-9A43-8466-21DE16A56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11073"/>
              </p:ext>
            </p:extLst>
          </p:nvPr>
        </p:nvGraphicFramePr>
        <p:xfrm>
          <a:off x="2032000" y="2254409"/>
          <a:ext cx="812800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232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705233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  <a:gridCol w="2226963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인식 위한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 Recognition)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ore-KR" altLang="en-US" sz="1500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A71C256-0DA8-4E46-BF20-A4D3ED77D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98800"/>
              </p:ext>
            </p:extLst>
          </p:nvPr>
        </p:nvGraphicFramePr>
        <p:xfrm>
          <a:off x="2031999" y="315233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ore-KR" altLang="en-US" sz="1500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ore-KR" altLang="en-US" sz="1500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NPYNo</a:t>
                      </a:r>
                      <a:endParaRPr lang="ko-Kore-KR" altLang="en-US" sz="1500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8A6E81D-D32C-2246-826A-DBF6318BF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997653"/>
              </p:ext>
            </p:extLst>
          </p:nvPr>
        </p:nvGraphicFramePr>
        <p:xfrm>
          <a:off x="2031999" y="4043211"/>
          <a:ext cx="812799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2033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149179">
                  <a:extLst>
                    <a:ext uri="{9D8B030D-6E8A-4147-A177-3AD203B41FA5}">
                      <a16:colId xmlns:a16="http://schemas.microsoft.com/office/drawing/2014/main" val="486713356"/>
                    </a:ext>
                  </a:extLst>
                </a:gridCol>
                <a:gridCol w="1198605">
                  <a:extLst>
                    <a:ext uri="{9D8B030D-6E8A-4147-A177-3AD203B41FA5}">
                      <a16:colId xmlns:a16="http://schemas.microsoft.com/office/drawing/2014/main" val="2999015933"/>
                    </a:ext>
                  </a:extLst>
                </a:gridCol>
                <a:gridCol w="1087395">
                  <a:extLst>
                    <a:ext uri="{9D8B030D-6E8A-4147-A177-3AD203B41FA5}">
                      <a16:colId xmlns:a16="http://schemas.microsoft.com/office/drawing/2014/main" val="203645647"/>
                    </a:ext>
                  </a:extLst>
                </a:gridCol>
                <a:gridCol w="1037967">
                  <a:extLst>
                    <a:ext uri="{9D8B030D-6E8A-4147-A177-3AD203B41FA5}">
                      <a16:colId xmlns:a16="http://schemas.microsoft.com/office/drawing/2014/main" val="937048043"/>
                    </a:ext>
                  </a:extLst>
                </a:gridCol>
                <a:gridCol w="105032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592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94656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위한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(Template Matching)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E8D3BF8-69A4-984F-BD3F-F0C1921D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060775"/>
              </p:ext>
            </p:extLst>
          </p:nvPr>
        </p:nvGraphicFramePr>
        <p:xfrm>
          <a:off x="2031999" y="493479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159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284489">
                  <a:extLst>
                    <a:ext uri="{9D8B030D-6E8A-4147-A177-3AD203B41FA5}">
                      <a16:colId xmlns:a16="http://schemas.microsoft.com/office/drawing/2014/main" val="186134323"/>
                    </a:ext>
                  </a:extLst>
                </a:gridCol>
                <a:gridCol w="136170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훈련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(Train)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TrainingID</a:t>
                      </a:r>
                      <a:endParaRPr lang="ko-Kore-KR" altLang="en-US" sz="1500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027C990-F1BF-2F43-8EF0-8E7C17624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985387"/>
              </p:ext>
            </p:extLst>
          </p:nvPr>
        </p:nvGraphicFramePr>
        <p:xfrm>
          <a:off x="2031999" y="587598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3947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6772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1339799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  <a:gridCol w="1633837">
                  <a:extLst>
                    <a:ext uri="{9D8B030D-6E8A-4147-A177-3AD203B41FA5}">
                      <a16:colId xmlns:a16="http://schemas.microsoft.com/office/drawing/2014/main" val="327345736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테스트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(Test)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TestID</a:t>
                      </a:r>
                      <a:endParaRPr lang="ko-Kore-KR" altLang="en-US" sz="1500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C8D6A7-9583-CB41-9D45-A16665B4C94E}"/>
              </a:ext>
            </a:extLst>
          </p:cNvPr>
          <p:cNvSpPr txBox="1"/>
          <p:nvPr/>
        </p:nvSpPr>
        <p:spPr>
          <a:xfrm>
            <a:off x="10762729" y="370935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u="sng" dirty="0" err="1">
                <a:latin typeface="NEXON Lv2 Gothic" pitchFamily="2" charset="-127"/>
                <a:ea typeface="NEXON Lv2 Gothic" pitchFamily="2" charset="-127"/>
              </a:rPr>
              <a:t>기본키</a:t>
            </a:r>
            <a:endParaRPr kumimoji="1" lang="en-US" altLang="ko-KR" u="sng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AA0F78-5066-6F4D-9FAE-2535B9232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19177"/>
              </p:ext>
            </p:extLst>
          </p:nvPr>
        </p:nvGraphicFramePr>
        <p:xfrm>
          <a:off x="10762734" y="4451846"/>
          <a:ext cx="79060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0602">
                  <a:extLst>
                    <a:ext uri="{9D8B030D-6E8A-4147-A177-3AD203B41FA5}">
                      <a16:colId xmlns:a16="http://schemas.microsoft.com/office/drawing/2014/main" val="2661161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484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24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4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3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4393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ED2A163-0C2D-CE43-BB55-BBEED10B2CF7}"/>
              </a:ext>
            </a:extLst>
          </p:cNvPr>
          <p:cNvSpPr txBox="1"/>
          <p:nvPr/>
        </p:nvSpPr>
        <p:spPr>
          <a:xfrm>
            <a:off x="10762729" y="409282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EXON Lv2 Gothic" pitchFamily="2" charset="-127"/>
                <a:ea typeface="NEXON Lv2 Gothic" pitchFamily="2" charset="-127"/>
              </a:rPr>
              <a:t>외래키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91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1159107" y="1137826"/>
            <a:ext cx="1464138" cy="1792409"/>
            <a:chOff x="1159109" y="803507"/>
            <a:chExt cx="1152292" cy="1322253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User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0844"/>
              </p:ext>
            </p:extLst>
          </p:nvPr>
        </p:nvGraphicFramePr>
        <p:xfrm>
          <a:off x="2457085" y="1154149"/>
          <a:ext cx="939368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267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141844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315903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300368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User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1***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moonjs96@naver.com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3770522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Score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44141"/>
              </p:ext>
            </p:extLst>
          </p:nvPr>
        </p:nvGraphicFramePr>
        <p:xfrm>
          <a:off x="2449370" y="3415548"/>
          <a:ext cx="940139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7033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yklim1_score2(E).mid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zjisuoo_score1(C).mid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396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4971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F370A2-05FE-7342-B895-41604DB2CFF1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61162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1521646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Recognition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46785"/>
              </p:ext>
            </p:extLst>
          </p:nvPr>
        </p:nvGraphicFramePr>
        <p:xfrm>
          <a:off x="2464804" y="1475643"/>
          <a:ext cx="939368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0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523985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yklim1_score1(1).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[C, D, E, F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2, 8,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[D, E, F, G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yklim1_score1(2).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[G, A, B, C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[2, 16, 16,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[A, B, C, D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yklim1_score1(3).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[E, F, G, A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4, 2, 16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[F, G, A, B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4035056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190333"/>
              </p:ext>
            </p:extLst>
          </p:nvPr>
        </p:nvGraphicFramePr>
        <p:xfrm>
          <a:off x="2464804" y="4086721"/>
          <a:ext cx="940139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34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npy1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npy2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npy3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095C3AE-D35A-9241-9C4D-3641C4E2E6B9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2474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49D249-7684-634C-AF56-20C4FB70D223}"/>
              </a:ext>
            </a:extLst>
          </p:cNvPr>
          <p:cNvSpPr/>
          <p:nvPr/>
        </p:nvSpPr>
        <p:spPr>
          <a:xfrm>
            <a:off x="1662755" y="2398748"/>
            <a:ext cx="2734968" cy="2035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다같이</a:t>
            </a:r>
            <a:endParaRPr lang="en-US" altLang="ko-KR" sz="16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세션 연주자들은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악기의 음정을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하나로 맞추기 위해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맞추는 것이 중요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102DC-32EA-AA41-9212-1E1A97D5304E}"/>
              </a:ext>
            </a:extLst>
          </p:cNvPr>
          <p:cNvGrpSpPr/>
          <p:nvPr/>
        </p:nvGrpSpPr>
        <p:grpSpPr>
          <a:xfrm>
            <a:off x="4397723" y="2295948"/>
            <a:ext cx="4095451" cy="2462406"/>
            <a:chOff x="1628277" y="1203807"/>
            <a:chExt cx="5306828" cy="319075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DB182EA-0633-9E4F-8186-94769AB9BECC}"/>
                </a:ext>
              </a:extLst>
            </p:cNvPr>
            <p:cNvGrpSpPr/>
            <p:nvPr/>
          </p:nvGrpSpPr>
          <p:grpSpPr>
            <a:xfrm>
              <a:off x="1628277" y="1451457"/>
              <a:ext cx="2635104" cy="2943101"/>
              <a:chOff x="563635" y="1895599"/>
              <a:chExt cx="2635104" cy="2943101"/>
            </a:xfrm>
          </p:grpSpPr>
          <p:sp>
            <p:nvSpPr>
              <p:cNvPr id="34" name="사각형: 둥근 모서리 4">
                <a:extLst>
                  <a:ext uri="{FF2B5EF4-FFF2-40B4-BE49-F238E27FC236}">
                    <a16:creationId xmlns:a16="http://schemas.microsoft.com/office/drawing/2014/main" id="{B69CC6E3-A0ED-7943-9696-BF9762A1A5C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rgbClr val="FA3C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사각형: 둥근 모서리 6">
                <a:extLst>
                  <a:ext uri="{FF2B5EF4-FFF2-40B4-BE49-F238E27FC236}">
                    <a16:creationId xmlns:a16="http://schemas.microsoft.com/office/drawing/2014/main" id="{94269638-BF60-4E48-9DA3-D0AB9FDE298F}"/>
                  </a:ext>
                </a:extLst>
              </p:cNvPr>
              <p:cNvSpPr/>
              <p:nvPr/>
            </p:nvSpPr>
            <p:spPr>
              <a:xfrm>
                <a:off x="2297185" y="2257550"/>
                <a:ext cx="798439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6" name="직선 연결선 32">
                <a:extLst>
                  <a:ext uri="{FF2B5EF4-FFF2-40B4-BE49-F238E27FC236}">
                    <a16:creationId xmlns:a16="http://schemas.microsoft.com/office/drawing/2014/main" id="{49FAB30B-6060-F54C-8BBF-32BF24B6D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rgbClr val="FA3C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DA7444A-1B31-BC45-9189-50335AAC9C46}"/>
                </a:ext>
              </a:extLst>
            </p:cNvPr>
            <p:cNvGrpSpPr/>
            <p:nvPr/>
          </p:nvGrpSpPr>
          <p:grpSpPr>
            <a:xfrm flipH="1" flipV="1">
              <a:off x="4300001" y="1203807"/>
              <a:ext cx="2635104" cy="2943101"/>
              <a:chOff x="563635" y="1895599"/>
              <a:chExt cx="2635104" cy="2943101"/>
            </a:xfrm>
          </p:grpSpPr>
          <p:sp>
            <p:nvSpPr>
              <p:cNvPr id="31" name="사각형: 둥근 모서리 23">
                <a:extLst>
                  <a:ext uri="{FF2B5EF4-FFF2-40B4-BE49-F238E27FC236}">
                    <a16:creationId xmlns:a16="http://schemas.microsoft.com/office/drawing/2014/main" id="{72470AD8-E130-BA47-AD10-1EB371B811E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사각형: 둥근 모서리 24">
                <a:extLst>
                  <a:ext uri="{FF2B5EF4-FFF2-40B4-BE49-F238E27FC236}">
                    <a16:creationId xmlns:a16="http://schemas.microsoft.com/office/drawing/2014/main" id="{B8F7D0A0-51C6-1342-BBB1-0E5E7AC7C280}"/>
                  </a:ext>
                </a:extLst>
              </p:cNvPr>
              <p:cNvSpPr/>
              <p:nvPr/>
            </p:nvSpPr>
            <p:spPr>
              <a:xfrm>
                <a:off x="2457018" y="2257550"/>
                <a:ext cx="638606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3" name="직선 연결선 36">
                <a:extLst>
                  <a:ext uri="{FF2B5EF4-FFF2-40B4-BE49-F238E27FC236}">
                    <a16:creationId xmlns:a16="http://schemas.microsoft.com/office/drawing/2014/main" id="{D78C6714-5803-2C48-9D4C-890290006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CB2361-0512-E746-9C1C-E1082EA0E084}"/>
                </a:ext>
              </a:extLst>
            </p:cNvPr>
            <p:cNvSpPr/>
            <p:nvPr/>
          </p:nvSpPr>
          <p:spPr>
            <a:xfrm>
              <a:off x="3361827" y="4056908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79CC8C-FCE9-004D-A275-1247ABE91E9A}"/>
                </a:ext>
              </a:extLst>
            </p:cNvPr>
            <p:cNvSpPr/>
            <p:nvPr/>
          </p:nvSpPr>
          <p:spPr>
            <a:xfrm>
              <a:off x="5041722" y="1361457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257E70-9410-3B4C-AD75-E5D6297D8C72}"/>
              </a:ext>
            </a:extLst>
          </p:cNvPr>
          <p:cNvSpPr/>
          <p:nvPr/>
        </p:nvSpPr>
        <p:spPr>
          <a:xfrm>
            <a:off x="8630427" y="2207718"/>
            <a:ext cx="2470820" cy="27283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많은 음악인들에게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 어려운 조옮김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 많은 악보 연주 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어려움을 느끼는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음악인들이 많음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조표를 줄이는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조옮김을 통해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쉽게 악기 연주 가능</a:t>
            </a:r>
            <a:endParaRPr lang="en-US" altLang="ko-KR" sz="1400">
              <a:solidFill>
                <a:srgbClr val="FD4276"/>
              </a:solidFill>
              <a:latin typeface="NEXON Lv2 Gothic"/>
              <a:ea typeface="NEXON Lv2 Gothic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8AB530F-6D10-B34D-A3A2-2FCE66F5324A}"/>
              </a:ext>
            </a:extLst>
          </p:cNvPr>
          <p:cNvGrpSpPr/>
          <p:nvPr/>
        </p:nvGrpSpPr>
        <p:grpSpPr>
          <a:xfrm>
            <a:off x="7240273" y="3182387"/>
            <a:ext cx="645757" cy="651918"/>
            <a:chOff x="9397467" y="1647402"/>
            <a:chExt cx="1213018" cy="1213018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7D09FBD-00E1-7D42-ADE0-BE71050CB817}"/>
                </a:ext>
              </a:extLst>
            </p:cNvPr>
            <p:cNvSpPr/>
            <p:nvPr/>
          </p:nvSpPr>
          <p:spPr>
            <a:xfrm>
              <a:off x="9397467" y="1647402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3BFDD8F-3DC6-5644-8509-565D2607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40" y="1841375"/>
              <a:ext cx="825071" cy="82507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095AB34-D0FB-454F-9C11-104259626A5B}"/>
              </a:ext>
            </a:extLst>
          </p:cNvPr>
          <p:cNvGrpSpPr/>
          <p:nvPr/>
        </p:nvGrpSpPr>
        <p:grpSpPr>
          <a:xfrm>
            <a:off x="5140792" y="3204271"/>
            <a:ext cx="645757" cy="645757"/>
            <a:chOff x="6444315" y="1406771"/>
            <a:chExt cx="1213018" cy="1213018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B45C1AB-65CF-B340-8D51-7682E95CA077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BFA7158-3458-0244-B77C-78E1D168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6D43A-5B34-2C4F-8806-73D1F7E47FE4}"/>
              </a:ext>
            </a:extLst>
          </p:cNvPr>
          <p:cNvSpPr/>
          <p:nvPr/>
        </p:nvSpPr>
        <p:spPr>
          <a:xfrm>
            <a:off x="4397723" y="900429"/>
            <a:ext cx="4090332" cy="14037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/>
                <a:ea typeface="NEXON Lv2 Gothic" pitchFamily="2" charset="-127"/>
              </a:rPr>
              <a:t>다른 코드 악보 추가 구매</a:t>
            </a:r>
            <a:endParaRPr lang="en-US" altLang="ko-KR" sz="1600" b="1">
              <a:solidFill>
                <a:srgbClr val="7F7F7F"/>
              </a:solidFill>
              <a:latin typeface="NEXON Lv2 Gothic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다른 코드의 악보를 구하기 위해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원 키의 악보가 있어도 원하는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다른 코드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의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악보를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따로 구매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해야 하는 불편함</a:t>
            </a:r>
            <a:endParaRPr lang="en-US" altLang="ko-KR" sz="1400">
              <a:solidFill>
                <a:srgbClr val="908F8F"/>
              </a:solidFill>
              <a:latin typeface="NEXON Lv2 Gothic"/>
              <a:ea typeface="NEXON Lv2 Gothic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8FD05F-6D65-C748-B47E-F1C805248AB4}"/>
              </a:ext>
            </a:extLst>
          </p:cNvPr>
          <p:cNvSpPr/>
          <p:nvPr/>
        </p:nvSpPr>
        <p:spPr>
          <a:xfrm>
            <a:off x="4282051" y="4681009"/>
            <a:ext cx="4292449" cy="205011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악보 파일 수정 시 불편함 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대부분 악보는 저작권 문제로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pdf,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제공되기 때문에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음표 수정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추가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삭제 불가능한 경우가 많음</a:t>
            </a:r>
            <a:endParaRPr lang="en-US" altLang="ko-KR" sz="1400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MIDI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제공되는 경우 거의 없음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29127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DE04FBC7-8480-114A-AE22-EE11C5EE3B3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개발 배경</a:t>
            </a:r>
            <a:endParaRPr lang="en-US" altLang="ko-KR" sz="2500" b="1" kern="0" err="1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28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(4/4)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615413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Template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Matching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61871"/>
              </p:ext>
            </p:extLst>
          </p:nvPr>
        </p:nvGraphicFramePr>
        <p:xfrm>
          <a:off x="2457083" y="927116"/>
          <a:ext cx="93936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28502014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7605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6" y="2704144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Training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99896"/>
              </p:ext>
            </p:extLst>
          </p:nvPr>
        </p:nvGraphicFramePr>
        <p:xfrm>
          <a:off x="2441655" y="2833878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296D80-5D28-8944-8BBC-2516D9422F33}"/>
              </a:ext>
            </a:extLst>
          </p:cNvPr>
          <p:cNvGrpSpPr/>
          <p:nvPr/>
        </p:nvGrpSpPr>
        <p:grpSpPr>
          <a:xfrm>
            <a:off x="1139424" y="4514886"/>
            <a:ext cx="1464138" cy="1792409"/>
            <a:chOff x="1159109" y="803507"/>
            <a:chExt cx="1152292" cy="1322253"/>
          </a:xfrm>
        </p:grpSpPr>
        <p:pic>
          <p:nvPicPr>
            <p:cNvPr id="29" name="그래픽 28" descr="데이터베이스">
              <a:extLst>
                <a:ext uri="{FF2B5EF4-FFF2-40B4-BE49-F238E27FC236}">
                  <a16:creationId xmlns:a16="http://schemas.microsoft.com/office/drawing/2014/main" id="{EE20BF85-F8EE-8B43-A894-0106F0C0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542D0E-3C5E-754B-9C44-466B51C0CA01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Test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3A7307D1-2194-F34C-8080-01E6B7E05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54944"/>
              </p:ext>
            </p:extLst>
          </p:nvPr>
        </p:nvGraphicFramePr>
        <p:xfrm>
          <a:off x="2451765" y="4689561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8C446AE-BE10-6348-B1CA-490ED9EAF8E4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26376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BBE079-6378-1148-8CE2-96E54C87F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73558"/>
              </p:ext>
            </p:extLst>
          </p:nvPr>
        </p:nvGraphicFramePr>
        <p:xfrm>
          <a:off x="1750541" y="2259764"/>
          <a:ext cx="9068649" cy="4388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858">
                  <a:extLst>
                    <a:ext uri="{9D8B030D-6E8A-4147-A177-3AD203B41FA5}">
                      <a16:colId xmlns:a16="http://schemas.microsoft.com/office/drawing/2014/main" val="2531994312"/>
                    </a:ext>
                  </a:extLst>
                </a:gridCol>
                <a:gridCol w="2060476">
                  <a:extLst>
                    <a:ext uri="{9D8B030D-6E8A-4147-A177-3AD203B41FA5}">
                      <a16:colId xmlns:a16="http://schemas.microsoft.com/office/drawing/2014/main" val="3667960262"/>
                    </a:ext>
                  </a:extLst>
                </a:gridCol>
                <a:gridCol w="880316">
                  <a:extLst>
                    <a:ext uri="{9D8B030D-6E8A-4147-A177-3AD203B41FA5}">
                      <a16:colId xmlns:a16="http://schemas.microsoft.com/office/drawing/2014/main" val="3012457685"/>
                    </a:ext>
                  </a:extLst>
                </a:gridCol>
                <a:gridCol w="5166999">
                  <a:extLst>
                    <a:ext uri="{9D8B030D-6E8A-4147-A177-3AD203B41FA5}">
                      <a16:colId xmlns:a16="http://schemas.microsoft.com/office/drawing/2014/main" val="1432619662"/>
                    </a:ext>
                  </a:extLst>
                </a:gridCol>
              </a:tblGrid>
              <a:tr h="313473">
                <a:tc rowSpan="14">
                  <a:txBody>
                    <a:bodyPr/>
                    <a:lstStyle/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b="1" i="0" dirty="0">
                          <a:latin typeface="NEXON Lv2 Gothic" pitchFamily="2" charset="-127"/>
                          <a:ea typeface="NEXON Lv2 Gothic" pitchFamily="2" charset="-127"/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Template Matching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빈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tem_empty_1, tem_empty_2, ten_empty_3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3653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꽉 찬 음표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tem_full_1, tem_full_2, tem_full_3 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38686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rest2_01, rest2_02, rest2_03, rest2_04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49034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rest4_01, rest4_02, rest4_03, rest4_04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2316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rest8_01, rest8_02, rest8_03, rest8_04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14208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rest16_01, rest16_02, rest16_03, rest16_04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58556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훈련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Training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498685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60857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308193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note16_down_003, note16_down_002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67832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검증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Test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0939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62051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3747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note16_down_001, note16_down_002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487415"/>
                  </a:ext>
                </a:extLst>
              </a:tr>
            </a:tbl>
          </a:graphicData>
        </a:graphic>
      </p:graphicFrame>
      <p:pic>
        <p:nvPicPr>
          <p:cNvPr id="26" name="그래픽 25" descr="열린 폴더">
            <a:extLst>
              <a:ext uri="{FF2B5EF4-FFF2-40B4-BE49-F238E27FC236}">
                <a16:creationId xmlns:a16="http://schemas.microsoft.com/office/drawing/2014/main" id="{63C941FC-C723-F04C-B46D-10945DCF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541" y="2098312"/>
            <a:ext cx="914400" cy="914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F20266-6396-5F41-A3D7-BC5E9C8D6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40" y="780536"/>
            <a:ext cx="9068649" cy="920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2A6FB-286F-CD4F-8483-6EE67A65F460}"/>
              </a:ext>
            </a:extLst>
          </p:cNvPr>
          <p:cNvSpPr txBox="1"/>
          <p:nvPr/>
        </p:nvSpPr>
        <p:spPr>
          <a:xfrm>
            <a:off x="1529313" y="1686961"/>
            <a:ext cx="10326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tem_empty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FB342-6AB8-FE47-90FA-A9AAFAAD9F1B}"/>
              </a:ext>
            </a:extLst>
          </p:cNvPr>
          <p:cNvSpPr txBox="1"/>
          <p:nvPr/>
        </p:nvSpPr>
        <p:spPr>
          <a:xfrm>
            <a:off x="2401330" y="604588"/>
            <a:ext cx="800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u="sng" dirty="0">
                <a:latin typeface="NEXON Lv2 Gothic" pitchFamily="2" charset="-127"/>
                <a:ea typeface="NEXON Lv2 Gothic" pitchFamily="2" charset="-127"/>
              </a:rPr>
              <a:t>tem_full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3779-4F13-E847-93C2-6E420BF3DD03}"/>
              </a:ext>
            </a:extLst>
          </p:cNvPr>
          <p:cNvSpPr txBox="1"/>
          <p:nvPr/>
        </p:nvSpPr>
        <p:spPr>
          <a:xfrm>
            <a:off x="3336325" y="1657643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rest2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FA160-E46B-E04F-811D-E67436C853A6}"/>
              </a:ext>
            </a:extLst>
          </p:cNvPr>
          <p:cNvSpPr txBox="1"/>
          <p:nvPr/>
        </p:nvSpPr>
        <p:spPr>
          <a:xfrm>
            <a:off x="3942543" y="58598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rest4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12E8-3BD5-BE44-8326-11BA47F27A8B}"/>
              </a:ext>
            </a:extLst>
          </p:cNvPr>
          <p:cNvSpPr txBox="1"/>
          <p:nvPr/>
        </p:nvSpPr>
        <p:spPr>
          <a:xfrm>
            <a:off x="4614908" y="164652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rest8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4F891-AD5F-764E-AF29-0B21C0C507A3}"/>
              </a:ext>
            </a:extLst>
          </p:cNvPr>
          <p:cNvSpPr txBox="1"/>
          <p:nvPr/>
        </p:nvSpPr>
        <p:spPr>
          <a:xfrm>
            <a:off x="5199154" y="585980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rest16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87527-5311-D747-8933-BA688FBB0AE1}"/>
              </a:ext>
            </a:extLst>
          </p:cNvPr>
          <p:cNvSpPr txBox="1"/>
          <p:nvPr/>
        </p:nvSpPr>
        <p:spPr>
          <a:xfrm>
            <a:off x="5673809" y="162735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D750A-0297-4245-AEFE-248ABB2DE18E}"/>
              </a:ext>
            </a:extLst>
          </p:cNvPr>
          <p:cNvSpPr txBox="1"/>
          <p:nvPr/>
        </p:nvSpPr>
        <p:spPr>
          <a:xfrm>
            <a:off x="6284864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BBF84-2359-A342-B2BD-33E51C4CC2A4}"/>
              </a:ext>
            </a:extLst>
          </p:cNvPr>
          <p:cNvSpPr txBox="1"/>
          <p:nvPr/>
        </p:nvSpPr>
        <p:spPr>
          <a:xfrm>
            <a:off x="6899333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BAED9-677F-4F4F-A92B-723FFB4CB608}"/>
              </a:ext>
            </a:extLst>
          </p:cNvPr>
          <p:cNvSpPr txBox="1"/>
          <p:nvPr/>
        </p:nvSpPr>
        <p:spPr>
          <a:xfrm>
            <a:off x="7426397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21CB7-B01E-0C48-BCA4-03C4DA258F92}"/>
              </a:ext>
            </a:extLst>
          </p:cNvPr>
          <p:cNvSpPr txBox="1"/>
          <p:nvPr/>
        </p:nvSpPr>
        <p:spPr>
          <a:xfrm>
            <a:off x="8065328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67396-7033-E745-B59E-B0419FABFA22}"/>
              </a:ext>
            </a:extLst>
          </p:cNvPr>
          <p:cNvSpPr txBox="1"/>
          <p:nvPr/>
        </p:nvSpPr>
        <p:spPr>
          <a:xfrm>
            <a:off x="8627970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23A4C-1692-1644-9229-B4941DA11E09}"/>
              </a:ext>
            </a:extLst>
          </p:cNvPr>
          <p:cNvSpPr txBox="1"/>
          <p:nvPr/>
        </p:nvSpPr>
        <p:spPr>
          <a:xfrm>
            <a:off x="9257309" y="1607202"/>
            <a:ext cx="9925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57152-4B31-7148-ACE5-21432E17F927}"/>
              </a:ext>
            </a:extLst>
          </p:cNvPr>
          <p:cNvSpPr txBox="1"/>
          <p:nvPr/>
        </p:nvSpPr>
        <p:spPr>
          <a:xfrm>
            <a:off x="9927516" y="587984"/>
            <a:ext cx="12250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549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id="{B4570BC2-9F7B-E04A-9F22-435BF4D9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15" y="1605714"/>
            <a:ext cx="4445000" cy="1308100"/>
          </a:xfrm>
          <a:prstGeom prst="rect">
            <a:avLst/>
          </a:prstGeom>
        </p:spPr>
      </p:pic>
      <p:pic>
        <p:nvPicPr>
          <p:cNvPr id="23" name="그림 22" descr="개체, 시계, 손목시계이(가) 표시된 사진&#10;&#10;자동 생성된 설명">
            <a:extLst>
              <a:ext uri="{FF2B5EF4-FFF2-40B4-BE49-F238E27FC236}">
                <a16:creationId xmlns:a16="http://schemas.microsoft.com/office/drawing/2014/main" id="{7923CB9A-D095-C94D-ACDC-DB71DEB47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1" y="3783024"/>
            <a:ext cx="5080000" cy="1333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6B3DF6-DDAC-7642-8848-A07367230A59}"/>
              </a:ext>
            </a:extLst>
          </p:cNvPr>
          <p:cNvSpPr txBox="1"/>
          <p:nvPr/>
        </p:nvSpPr>
        <p:spPr>
          <a:xfrm>
            <a:off x="1663715" y="93823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탬플릿 매칭 </a:t>
            </a:r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B405EC-17AB-C949-BD10-D59F1DB778F9}"/>
              </a:ext>
            </a:extLst>
          </p:cNvPr>
          <p:cNvSpPr txBox="1"/>
          <p:nvPr/>
        </p:nvSpPr>
        <p:spPr>
          <a:xfrm>
            <a:off x="1663715" y="3262206"/>
            <a:ext cx="850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 /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있는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BC9B127F-C253-954A-AAF9-4D58A8C4BB9B}"/>
              </a:ext>
            </a:extLst>
          </p:cNvPr>
          <p:cNvSpPr/>
          <p:nvPr/>
        </p:nvSpPr>
        <p:spPr>
          <a:xfrm>
            <a:off x="1788077" y="183607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CE276A1-969E-034C-90B3-F881BC876645}"/>
              </a:ext>
            </a:extLst>
          </p:cNvPr>
          <p:cNvCxnSpPr>
            <a:cxnSpLocks/>
          </p:cNvCxnSpPr>
          <p:nvPr/>
        </p:nvCxnSpPr>
        <p:spPr>
          <a:xfrm flipV="1">
            <a:off x="2477996" y="1637833"/>
            <a:ext cx="4478985" cy="228000"/>
          </a:xfrm>
          <a:prstGeom prst="line">
            <a:avLst/>
          </a:prstGeom>
          <a:ln w="476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5A50AA5-1A16-784D-B628-E888F8651A2B}"/>
              </a:ext>
            </a:extLst>
          </p:cNvPr>
          <p:cNvCxnSpPr>
            <a:cxnSpLocks/>
          </p:cNvCxnSpPr>
          <p:nvPr/>
        </p:nvCxnSpPr>
        <p:spPr>
          <a:xfrm>
            <a:off x="2477996" y="2793140"/>
            <a:ext cx="4478985" cy="100827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655C5AEB-5268-9A4E-B378-D675945CD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70" y="1779636"/>
            <a:ext cx="643121" cy="1001147"/>
          </a:xfrm>
          <a:prstGeom prst="rect">
            <a:avLst/>
          </a:prstGeom>
        </p:spPr>
      </p:pic>
      <p:sp>
        <p:nvSpPr>
          <p:cNvPr id="28" name="액자 27">
            <a:extLst>
              <a:ext uri="{FF2B5EF4-FFF2-40B4-BE49-F238E27FC236}">
                <a16:creationId xmlns:a16="http://schemas.microsoft.com/office/drawing/2014/main" id="{8EAA7EC7-C4BA-0447-BE72-3918BA95269D}"/>
              </a:ext>
            </a:extLst>
          </p:cNvPr>
          <p:cNvSpPr/>
          <p:nvPr/>
        </p:nvSpPr>
        <p:spPr>
          <a:xfrm>
            <a:off x="6925272" y="1616419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하얀색, 빨간색이(가) 표시된 사진&#10;&#10;자동 생성된 설명">
            <a:extLst>
              <a:ext uri="{FF2B5EF4-FFF2-40B4-BE49-F238E27FC236}">
                <a16:creationId xmlns:a16="http://schemas.microsoft.com/office/drawing/2014/main" id="{9D4C0E51-5081-7545-810A-8288EE33A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20" y="3972139"/>
            <a:ext cx="889000" cy="1333500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7F98B9CA-CCD9-4146-8680-090BA07EB11B}"/>
              </a:ext>
            </a:extLst>
          </p:cNvPr>
          <p:cNvSpPr/>
          <p:nvPr/>
        </p:nvSpPr>
        <p:spPr>
          <a:xfrm>
            <a:off x="1795089" y="3979930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7" name="액자 36">
            <a:extLst>
              <a:ext uri="{FF2B5EF4-FFF2-40B4-BE49-F238E27FC236}">
                <a16:creationId xmlns:a16="http://schemas.microsoft.com/office/drawing/2014/main" id="{01CC2D3E-0518-014F-B0DD-67191C56C8F5}"/>
              </a:ext>
            </a:extLst>
          </p:cNvPr>
          <p:cNvSpPr/>
          <p:nvPr/>
        </p:nvSpPr>
        <p:spPr>
          <a:xfrm>
            <a:off x="6295706" y="395518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C22FE7-EC13-CA43-B01C-CD246ED8CB96}"/>
              </a:ext>
            </a:extLst>
          </p:cNvPr>
          <p:cNvGrpSpPr/>
          <p:nvPr/>
        </p:nvGrpSpPr>
        <p:grpSpPr>
          <a:xfrm>
            <a:off x="2705590" y="5117665"/>
            <a:ext cx="943008" cy="1297395"/>
            <a:chOff x="2685760" y="5240508"/>
            <a:chExt cx="943008" cy="1297395"/>
          </a:xfrm>
        </p:grpSpPr>
        <p:pic>
          <p:nvPicPr>
            <p:cNvPr id="6" name="그림 5" descr="그리기, 음식이(가) 표시된 사진&#10;&#10;자동 생성된 설명">
              <a:extLst>
                <a:ext uri="{FF2B5EF4-FFF2-40B4-BE49-F238E27FC236}">
                  <a16:creationId xmlns:a16="http://schemas.microsoft.com/office/drawing/2014/main" id="{FC894EC6-497E-9240-BFC7-2E255C9B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064" y="5368510"/>
              <a:ext cx="506401" cy="1073088"/>
            </a:xfrm>
            <a:prstGeom prst="rect">
              <a:avLst/>
            </a:prstGeom>
          </p:spPr>
        </p:pic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93E15037-ECD5-C74E-B545-ED7D4D2130FB}"/>
                </a:ext>
              </a:extLst>
            </p:cNvPr>
            <p:cNvSpPr/>
            <p:nvPr/>
          </p:nvSpPr>
          <p:spPr>
            <a:xfrm>
              <a:off x="2685760" y="5240508"/>
              <a:ext cx="943008" cy="1297395"/>
            </a:xfrm>
            <a:prstGeom prst="frame">
              <a:avLst>
                <a:gd name="adj1" fmla="val 5336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액자 38">
            <a:extLst>
              <a:ext uri="{FF2B5EF4-FFF2-40B4-BE49-F238E27FC236}">
                <a16:creationId xmlns:a16="http://schemas.microsoft.com/office/drawing/2014/main" id="{8E123E8F-DBA6-3E4E-865F-BA0865405B25}"/>
              </a:ext>
            </a:extLst>
          </p:cNvPr>
          <p:cNvSpPr/>
          <p:nvPr/>
        </p:nvSpPr>
        <p:spPr>
          <a:xfrm>
            <a:off x="8050064" y="3999777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92A9D95-BF70-D04E-B5AC-754ECABFCA1F}"/>
              </a:ext>
            </a:extLst>
          </p:cNvPr>
          <p:cNvCxnSpPr>
            <a:cxnSpLocks/>
          </p:cNvCxnSpPr>
          <p:nvPr/>
        </p:nvCxnSpPr>
        <p:spPr>
          <a:xfrm>
            <a:off x="1797980" y="4930310"/>
            <a:ext cx="920515" cy="1480744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507800C7-6EDC-BC43-8C45-61C6BB851B8E}"/>
              </a:ext>
            </a:extLst>
          </p:cNvPr>
          <p:cNvCxnSpPr>
            <a:cxnSpLocks/>
          </p:cNvCxnSpPr>
          <p:nvPr/>
        </p:nvCxnSpPr>
        <p:spPr>
          <a:xfrm>
            <a:off x="2485008" y="3999777"/>
            <a:ext cx="1171019" cy="118246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5FB72C8-35B5-7145-BB12-3BB66E606467}"/>
              </a:ext>
            </a:extLst>
          </p:cNvPr>
          <p:cNvCxnSpPr>
            <a:cxnSpLocks/>
          </p:cNvCxnSpPr>
          <p:nvPr/>
        </p:nvCxnSpPr>
        <p:spPr>
          <a:xfrm>
            <a:off x="6925272" y="4891268"/>
            <a:ext cx="1175248" cy="38908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2BA4621-1DED-5D44-9DD9-0C611277D40A}"/>
              </a:ext>
            </a:extLst>
          </p:cNvPr>
          <p:cNvCxnSpPr>
            <a:cxnSpLocks/>
          </p:cNvCxnSpPr>
          <p:nvPr/>
        </p:nvCxnSpPr>
        <p:spPr>
          <a:xfrm>
            <a:off x="6973713" y="3978051"/>
            <a:ext cx="1182590" cy="4942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09749C-65A4-8A40-86EC-48B6E5531E72}"/>
              </a:ext>
            </a:extLst>
          </p:cNvPr>
          <p:cNvSpPr txBox="1"/>
          <p:nvPr/>
        </p:nvSpPr>
        <p:spPr>
          <a:xfrm>
            <a:off x="7877663" y="1866346"/>
            <a:ext cx="3358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PNG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로 변환 된 악보 파일에서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템플릿 매칭할 것 이기 때문에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투명 데이터 변환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FF90A9-DF70-F745-BA28-CC214BC1562F}"/>
              </a:ext>
            </a:extLst>
          </p:cNvPr>
          <p:cNvSpPr txBox="1"/>
          <p:nvPr/>
        </p:nvSpPr>
        <p:spPr>
          <a:xfrm>
            <a:off x="3702560" y="5043622"/>
            <a:ext cx="210346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정확도 높이기 위해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제외한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데이터만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훈련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9344ED-4679-F847-8960-33B626BCDDD9}"/>
              </a:ext>
            </a:extLst>
          </p:cNvPr>
          <p:cNvSpPr txBox="1"/>
          <p:nvPr/>
        </p:nvSpPr>
        <p:spPr>
          <a:xfrm>
            <a:off x="9108694" y="3871332"/>
            <a:ext cx="2579552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악보데이터에서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분류할 것이기 때문에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유지한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검증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571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2A68-6B5B-4695-BB5F-09F959D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D6CB1A9-192D-6748-950F-0992DE5F7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473477"/>
              </p:ext>
            </p:extLst>
          </p:nvPr>
        </p:nvGraphicFramePr>
        <p:xfrm>
          <a:off x="1134982" y="3788697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9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PyCharm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73387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PyCharm CE 2019.3</a:t>
                      </a: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Python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3.7.0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영상처리 개발 환경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개발 환경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50" name="그림 49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6B2DA245-CCA1-C84E-9A54-6DDA95C46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03" y="1457946"/>
            <a:ext cx="1581817" cy="1963636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30BA7066-940B-2347-B0ED-1C2E73B3C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70663"/>
              </p:ext>
            </p:extLst>
          </p:nvPr>
        </p:nvGraphicFramePr>
        <p:xfrm>
          <a:off x="7909752" y="3788697"/>
          <a:ext cx="3990320" cy="2393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41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2799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OpenCV 4.1.0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이미지 전 처리 후 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102B00D-8584-408F-99D2-D01E9BA9C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2" y="1257366"/>
            <a:ext cx="2295920" cy="2262212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757ADE-8771-624B-B99A-AD53400C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84706"/>
              </p:ext>
            </p:extLst>
          </p:nvPr>
        </p:nvGraphicFramePr>
        <p:xfrm>
          <a:off x="4522367" y="3750310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33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TensorFlow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97819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 2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을 활용하여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분류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12" name="그림 11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E87F88E-E80F-E44C-BCA7-E67D7956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665" y="1398544"/>
            <a:ext cx="2375827" cy="1979856"/>
          </a:xfrm>
          <a:prstGeom prst="rect">
            <a:avLst/>
          </a:prstGeom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3E46FD9E-FFF9-5745-8FFD-EC207A9F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86855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516F619E-BB5A-7344-BA4F-84479F61B86C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D39F62D-FC1A-E04D-9F43-CDD45BE3E0B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CE503F1-3FC4-8D4E-8F65-A0C07D64818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F41A3B1-CC53-FF45-8E7E-BC36D59F387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C7207A8-38C2-7C40-AF56-D77E3378DF26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BC2789D-345C-2B4E-8A16-4E18E24045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B86EB0E-A588-214A-9935-6040F337A21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36CDA7-310F-F94B-A402-2AE447B563DA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D2BC21C-DEF1-9146-868D-ED1DB686F41D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00F467F-7AFC-6C4B-B317-1AA09A75702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1C930F-5598-AB4F-B59A-74B93A5BDFC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5021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표지판이(가) 표시된 사진&#10;&#10;자동 생성된 설명">
            <a:extLst>
              <a:ext uri="{FF2B5EF4-FFF2-40B4-BE49-F238E27FC236}">
                <a16:creationId xmlns:a16="http://schemas.microsoft.com/office/drawing/2014/main" id="{1CCAF82D-9475-194E-AF02-8E07978D9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13" y="1298085"/>
            <a:ext cx="2073114" cy="1883809"/>
          </a:xfrm>
          <a:prstGeom prst="rect">
            <a:avLst/>
          </a:prstGeom>
        </p:spPr>
      </p:pic>
      <p:pic>
        <p:nvPicPr>
          <p:cNvPr id="37" name="그림 3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862EDE6F-4784-462D-ACA5-88C880CD2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74" y="1298085"/>
            <a:ext cx="2045606" cy="192335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F0C3244-0E15-514C-B993-149739394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59157"/>
              </p:ext>
            </p:extLst>
          </p:nvPr>
        </p:nvGraphicFramePr>
        <p:xfrm>
          <a:off x="1075133" y="3609000"/>
          <a:ext cx="3990320" cy="283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409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MySQL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42871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MySQL Workbench 8.0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정보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된 음표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48C91899-30FD-AA49-AA09-3CA4BD929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7126"/>
              </p:ext>
            </p:extLst>
          </p:nvPr>
        </p:nvGraphicFramePr>
        <p:xfrm>
          <a:off x="4562626" y="3609000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23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Android</a:t>
                      </a:r>
                      <a:r>
                        <a:rPr lang="ko-KR" altLang="en-US" b="1" i="0" u="sng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Studio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235617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Studio 3.5</a:t>
                      </a: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9.0(API 28),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NDK 19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서버를 통한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연동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입력 받은 악보 서버로 전송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인터페이스 어플리케이션 구현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9F4BEF-33CF-2447-9A1C-3572D6FF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28508"/>
              </p:ext>
            </p:extLst>
          </p:nvPr>
        </p:nvGraphicFramePr>
        <p:xfrm>
          <a:off x="7973704" y="3609000"/>
          <a:ext cx="3990320" cy="315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63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Visual Studio Code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08430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Visual Studio Code 1.31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구조 변환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데이터 활용한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43A9453-71B3-6640-92C0-2BEA326ADC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80" y="1259904"/>
            <a:ext cx="1890555" cy="1890555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689EB5-60CC-2C4A-B91A-27480654B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A4F47FD-36D7-9E4A-A537-3886EE9A497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8FE469-38C0-3441-ABE8-0FEAC5C0BC15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5826F86-815B-E642-A314-5E46857ABC4A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559FA9-F68E-6749-B35B-B61CFF0A24E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1341627-937A-6B4D-A830-74C5D59B1FA3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1087003-9555-6440-8E52-A84E4F8DDB5A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2CCD3-8ED1-304A-BC64-A2C76EC6C32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8BCB93-2864-F44F-A782-B6C6933EECF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8E6E31A-F5B0-4A40-A788-84349D3FFA3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35ABF68-05B1-0D44-88D7-2AD5972F3E75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4EA8D1E-7B75-6447-8161-F8979D1F35B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 </a:t>
            </a:r>
          </a:p>
        </p:txBody>
      </p:sp>
    </p:spTree>
    <p:extLst>
      <p:ext uri="{BB962C8B-B14F-4D97-AF65-F5344CB8AC3E}">
        <p14:creationId xmlns:p14="http://schemas.microsoft.com/office/powerpoint/2010/main" val="1355176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아마존웹서버에 대한 이미지 검색결과">
            <a:extLst>
              <a:ext uri="{FF2B5EF4-FFF2-40B4-BE49-F238E27FC236}">
                <a16:creationId xmlns:a16="http://schemas.microsoft.com/office/drawing/2014/main" id="{44B654D9-D1AB-4AD1-9A80-A754A393C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54" y="792069"/>
            <a:ext cx="2694015" cy="18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B7F512-7BAD-4FEE-9819-7239E28EA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62886"/>
              </p:ext>
            </p:extLst>
          </p:nvPr>
        </p:nvGraphicFramePr>
        <p:xfrm>
          <a:off x="4154969" y="991501"/>
          <a:ext cx="3858266" cy="1560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8266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172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/>
                        </a:rPr>
                        <a:t>SERVER</a:t>
                      </a:r>
                      <a:endParaRPr lang="ko-KR" altLang="en-US" b="1" i="0" u="sng">
                        <a:latin typeface="NEXON Lv2 Gothic" pitchFamily="2" charset="-127"/>
                        <a:ea typeface="NEXON Lv2 Gothic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1949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OS : </a:t>
                      </a:r>
                      <a:r>
                        <a:rPr lang="en-US" altLang="ko-KR" b="0" i="0" err="1">
                          <a:latin typeface="NEXON Lv2 Gothic" pitchFamily="2" charset="-127"/>
                          <a:ea typeface="NEXON Lv2 Gothic"/>
                        </a:rPr>
                        <a:t>Linuxs</a:t>
                      </a:r>
                      <a:endParaRPr lang="en-US" alt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php 7.0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MySQL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/>
                        </a:rPr>
                        <a:t>사이의 악보 파일 데이터 송수신</a:t>
                      </a:r>
                      <a:endParaRPr lang="en-US" alt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Apache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/>
                        </a:rPr>
                        <a:t>이용한 웹 서버 구축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1BFC3C-712F-AA42-8F0E-C2B3CCDF0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81337"/>
              </p:ext>
            </p:extLst>
          </p:nvPr>
        </p:nvGraphicFramePr>
        <p:xfrm>
          <a:off x="1159102" y="2904888"/>
          <a:ext cx="10521711" cy="2353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601">
                  <a:extLst>
                    <a:ext uri="{9D8B030D-6E8A-4147-A177-3AD203B41FA5}">
                      <a16:colId xmlns:a16="http://schemas.microsoft.com/office/drawing/2014/main" val="2756342270"/>
                    </a:ext>
                  </a:extLst>
                </a:gridCol>
                <a:gridCol w="736557">
                  <a:extLst>
                    <a:ext uri="{9D8B030D-6E8A-4147-A177-3AD203B41FA5}">
                      <a16:colId xmlns:a16="http://schemas.microsoft.com/office/drawing/2014/main" val="3073226830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08105433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217096229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50046082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137720156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591587538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20226635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531754884"/>
                    </a:ext>
                  </a:extLst>
                </a:gridCol>
              </a:tblGrid>
              <a:tr h="730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인스턴스 크기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GPU-Tesla V100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피어 투 피어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vCPU</a:t>
                      </a:r>
                    </a:p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(Virtual CPU)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네트워크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EBS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온디맨드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요금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/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334370"/>
                  </a:ext>
                </a:extLst>
              </a:tr>
              <a:tr h="438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p3.2xlarge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최대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1.5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3.06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96853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p3.8xlarge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32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244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7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12.24 USD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6958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p3.16xlargre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128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488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24.48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678573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p3dn.24xlarge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256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96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768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31.218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48007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72E3C5-A0A3-41D9-B77B-AF6E33FD8FC8}"/>
              </a:ext>
            </a:extLst>
          </p:cNvPr>
          <p:cNvSpPr txBox="1"/>
          <p:nvPr/>
        </p:nvSpPr>
        <p:spPr>
          <a:xfrm>
            <a:off x="1159102" y="5395639"/>
            <a:ext cx="1001517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예상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비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용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서버 총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10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시간 사용 예상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=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12.24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X 10 = 122.4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=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143,084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원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(p3.8xlarge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기준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</a:p>
          <a:p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총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1,380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개 음표 데이터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-&gt; 8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위해 사용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추가 시간 고려하여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사용 예상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7833C83-F6D5-CF44-9E0D-927B8BDE4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AFFEB9D-2651-714D-942C-F79E0239A137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CA2D8D-30E7-D944-9F04-AE5759B67903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112A3E-43EA-0043-8DCE-ECFFE948A56B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4A83E4-1F1A-6F46-810D-197E8F614FC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236D2A-41EB-9941-AE83-11560BAA371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4DA7C65-ABCC-C747-B861-D9A1FBEBC79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96E275E-53A8-6F42-B3DC-9097BC07D56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77D3197-9CB0-4E45-B9B7-90B2407E8F1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9C4FB1D-25A3-EC43-8D3F-4A9A5E3635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96F357-6A3C-E144-ADE9-214E19261D9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EF592E4-4246-7A47-BAFC-B33B885579F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 </a:t>
            </a:r>
          </a:p>
        </p:txBody>
      </p:sp>
    </p:spTree>
    <p:extLst>
      <p:ext uri="{BB962C8B-B14F-4D97-AF65-F5344CB8AC3E}">
        <p14:creationId xmlns:p14="http://schemas.microsoft.com/office/powerpoint/2010/main" val="889939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29684"/>
              </p:ext>
            </p:extLst>
          </p:nvPr>
        </p:nvGraphicFramePr>
        <p:xfrm>
          <a:off x="1302431" y="828674"/>
          <a:ext cx="10444387" cy="557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5726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8665233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88893921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3928332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02334790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265573722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77633972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추진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7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주제에 따른 사전 조사 및 자료 수집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제안서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사진 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수집 및 </a:t>
                      </a:r>
                      <a:r>
                        <a:rPr lang="ko-KR" altLang="en-US" sz="1300" b="1" i="0" err="1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요구사항 정의 </a:t>
                      </a:r>
                      <a:endParaRPr lang="en-US" altLang="ko-KR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및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요구 사항 분석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분석된 자료를 바탕으로 요구 사항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시스템 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통합 및 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테스트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테스트된 모듈을 점진적으로 통합 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테스팅 과정에서 생기는 문제점 보안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인식률 높이기 위한 코드 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최종 검토 및 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최종 점검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졸업작품 보고서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설명서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발표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D3D2DF1-440A-4E20-A620-666AF6A4B65F}"/>
              </a:ext>
            </a:extLst>
          </p:cNvPr>
          <p:cNvSpPr/>
          <p:nvPr/>
        </p:nvSpPr>
        <p:spPr>
          <a:xfrm>
            <a:off x="7103041" y="146182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BF2D63-9A29-4E32-B279-2C9581605C15}"/>
              </a:ext>
            </a:extLst>
          </p:cNvPr>
          <p:cNvSpPr/>
          <p:nvPr/>
        </p:nvSpPr>
        <p:spPr>
          <a:xfrm>
            <a:off x="7718912" y="1461821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B12BD3B-B948-4903-94B6-C8B5E3266868}"/>
              </a:ext>
            </a:extLst>
          </p:cNvPr>
          <p:cNvSpPr/>
          <p:nvPr/>
        </p:nvSpPr>
        <p:spPr>
          <a:xfrm>
            <a:off x="7711163" y="2233080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562DEA-358C-4BBE-83D3-6FBA035D59B4}"/>
              </a:ext>
            </a:extLst>
          </p:cNvPr>
          <p:cNvSpPr/>
          <p:nvPr/>
        </p:nvSpPr>
        <p:spPr>
          <a:xfrm>
            <a:off x="8302520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1AB0FB-F5A0-45AF-879D-0F0110F9548F}"/>
              </a:ext>
            </a:extLst>
          </p:cNvPr>
          <p:cNvSpPr/>
          <p:nvPr/>
        </p:nvSpPr>
        <p:spPr>
          <a:xfrm>
            <a:off x="8300461" y="370598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9A7E023-7FE1-4236-BDBC-D70A6356D39D}"/>
              </a:ext>
            </a:extLst>
          </p:cNvPr>
          <p:cNvSpPr/>
          <p:nvPr/>
        </p:nvSpPr>
        <p:spPr>
          <a:xfrm>
            <a:off x="8909305" y="3720056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1C7701-FE6E-442D-8354-D984C3959C37}"/>
              </a:ext>
            </a:extLst>
          </p:cNvPr>
          <p:cNvSpPr/>
          <p:nvPr/>
        </p:nvSpPr>
        <p:spPr>
          <a:xfrm>
            <a:off x="8899776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82086F-FCD7-4B5B-92A2-8EBA30B47291}"/>
              </a:ext>
            </a:extLst>
          </p:cNvPr>
          <p:cNvSpPr/>
          <p:nvPr/>
        </p:nvSpPr>
        <p:spPr>
          <a:xfrm>
            <a:off x="9492598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F5A2F8B-4239-4954-A022-51732793F948}"/>
              </a:ext>
            </a:extLst>
          </p:cNvPr>
          <p:cNvSpPr/>
          <p:nvPr/>
        </p:nvSpPr>
        <p:spPr>
          <a:xfrm>
            <a:off x="9492598" y="37286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08AFAAB-EAAF-4976-9CC3-F065717B17DD}"/>
              </a:ext>
            </a:extLst>
          </p:cNvPr>
          <p:cNvSpPr/>
          <p:nvPr/>
        </p:nvSpPr>
        <p:spPr>
          <a:xfrm>
            <a:off x="10103771" y="4437073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083E44-CEF6-4FED-BA95-04E7A8AE1DC1}"/>
              </a:ext>
            </a:extLst>
          </p:cNvPr>
          <p:cNvSpPr/>
          <p:nvPr/>
        </p:nvSpPr>
        <p:spPr>
          <a:xfrm>
            <a:off x="9492597" y="5150607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B7C742-C1B6-4DC9-A34E-3164D6213E10}"/>
              </a:ext>
            </a:extLst>
          </p:cNvPr>
          <p:cNvSpPr/>
          <p:nvPr/>
        </p:nvSpPr>
        <p:spPr>
          <a:xfrm>
            <a:off x="10120327" y="514550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10FA30-DDDC-449C-B685-26C9284DF1FA}"/>
              </a:ext>
            </a:extLst>
          </p:cNvPr>
          <p:cNvSpPr/>
          <p:nvPr/>
        </p:nvSpPr>
        <p:spPr>
          <a:xfrm>
            <a:off x="10703620" y="5145508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7CA5FA-A292-47ED-BDDA-343840B91F7A}"/>
              </a:ext>
            </a:extLst>
          </p:cNvPr>
          <p:cNvSpPr/>
          <p:nvPr/>
        </p:nvSpPr>
        <p:spPr>
          <a:xfrm>
            <a:off x="11353800" y="5934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21FF08-47A9-4B6A-8DC2-6AC81B64BFFB}"/>
              </a:ext>
            </a:extLst>
          </p:cNvPr>
          <p:cNvSpPr/>
          <p:nvPr/>
        </p:nvSpPr>
        <p:spPr>
          <a:xfrm>
            <a:off x="7719227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7779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207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(1/2)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06E859-D5D1-CE47-8ABC-070053174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31658"/>
              </p:ext>
            </p:extLst>
          </p:nvPr>
        </p:nvGraphicFramePr>
        <p:xfrm>
          <a:off x="1026999" y="850302"/>
          <a:ext cx="2949988" cy="5517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모듈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PDF to PNG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오선지 좌표 추출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음계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50%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음표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30%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데이터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0ED9BD-1800-934E-A378-B527688F2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03971"/>
              </p:ext>
            </p:extLst>
          </p:nvPr>
        </p:nvGraphicFramePr>
        <p:xfrm>
          <a:off x="4268963" y="850302"/>
          <a:ext cx="2949988" cy="5585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서버 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&amp; Database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앱 연동</a:t>
                      </a:r>
                      <a:endParaRPr lang="en-US" altLang="ko-KR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8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음표 데이터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설계 및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40%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F2B3DB8-4129-E34F-94C6-56A11416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708638"/>
              </p:ext>
            </p:extLst>
          </p:nvPr>
        </p:nvGraphicFramePr>
        <p:xfrm>
          <a:off x="7510927" y="838954"/>
          <a:ext cx="2949988" cy="3065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로그인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UI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895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A2C402-A90D-894F-AB94-4DD5A8CF6EE5}"/>
              </a:ext>
            </a:extLst>
          </p:cNvPr>
          <p:cNvSpPr txBox="1"/>
          <p:nvPr/>
        </p:nvSpPr>
        <p:spPr>
          <a:xfrm>
            <a:off x="7387997" y="3960711"/>
            <a:ext cx="446277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상세 모듈 별 구현은 대부분 완료되었으나 통합 과정 중에 있음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서버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Database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설계 완료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어플리케이션은 상세 모듈이 통합 된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후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구현 예정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전체 개발 진행 상황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=</a:t>
            </a:r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553943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506325" y="3313542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634927"/>
              </p:ext>
            </p:extLst>
          </p:nvPr>
        </p:nvGraphicFramePr>
        <p:xfrm>
          <a:off x="1154167" y="1737476"/>
          <a:ext cx="4182038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2038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시 문제점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개발 방법에 대한 결정 지연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탬플릿 매칭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두가지 방법을 어떻게 사용할지에 대한 고민에 결정 지연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훈련 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2, 4, 8, 16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음표를 동시에 트레이닝 시킴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시간 매우 김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092741"/>
              </p:ext>
            </p:extLst>
          </p:nvPr>
        </p:nvGraphicFramePr>
        <p:xfrm>
          <a:off x="6689699" y="694588"/>
          <a:ext cx="5382852" cy="6080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2852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28183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해결방안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243594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시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음표 좌표 통해 음표의 음계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쉼표의 좌표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통해 음표의 박자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 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8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4, 8, 16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 각각 따로 훈련 시킨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파일들 통합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별 훈련 된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파일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load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하여 사용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정확도 올라감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 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데이터와 테스트 데이터가 증가함에 따라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epoch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steps per epoch, validation step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의 비율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맞춤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현재 훈련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320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80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epoch 100, steps per epoch 80, validation step 5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Tx/>
                        <a:buAutoNum type="arabicParenR" startAt="4"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설계 모듈 구체화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깃 활용 통해 개발한 코드 공유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5)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상세 설계서 작성으로 기능별 변수 명 재 분류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EFE3C8D-8455-5540-BE4A-ECBEC7B432B7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F04235C3-98AF-AB44-9107-571EDF377BF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530FAA2-3E9C-A143-995F-2C079F5865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032E856-63E6-2F4D-BBFB-19169141322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90CAA6-D279-5D4D-A9F1-E8290981A9BC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DE7C262-2A7F-504D-913C-3AA63D1BAB4B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28577E2-0255-2148-9BCC-938A3F665249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87420B4-DACB-1742-9711-9E5C67E54BD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2E0436E-49CD-D844-92B1-B6D510E0680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9D526E5-AB6D-574F-BD16-E8A7C080FF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9597F55-1A8F-F747-A59F-0F6B962DE5F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522C7-B9FD-A54B-9F2B-9EB807B9627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(2/2)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273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주차별 진행 상황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DC3F9-0F05-3F4F-9FF4-F89285780DCC}"/>
              </a:ext>
            </a:extLst>
          </p:cNvPr>
          <p:cNvSpPr txBox="1"/>
          <p:nvPr/>
        </p:nvSpPr>
        <p:spPr>
          <a:xfrm>
            <a:off x="1255773" y="6307295"/>
            <a:ext cx="56477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>
                <a:latin typeface="NEXON Lv2 Gothic" pitchFamily="2" charset="-127"/>
                <a:ea typeface="NEXON Lv2 Gothic" pitchFamily="2" charset="-127"/>
              </a:rPr>
              <a:t>* 매주 </a:t>
            </a:r>
            <a:r>
              <a:rPr kumimoji="1" lang="ko-Kore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화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 목요일 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20:30 </a:t>
            </a:r>
            <a:r>
              <a:rPr kumimoji="1" lang="ko-KR" altLang="en-US" sz="1500" err="1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보이스톡</a:t>
            </a:r>
            <a:r>
              <a:rPr kumimoji="1" lang="ko-KR" altLang="en-US" sz="1500">
                <a:latin typeface="NEXON Lv2 Gothic" pitchFamily="2" charset="-127"/>
                <a:ea typeface="NEXON Lv2 Gothic" pitchFamily="2" charset="-127"/>
              </a:rPr>
              <a:t> 회의</a:t>
            </a:r>
            <a:r>
              <a:rPr kumimoji="1" lang="en-US" altLang="ko-KR" sz="150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토요일 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11:00 </a:t>
            </a:r>
            <a:r>
              <a:rPr kumimoji="1" lang="ko-KR" altLang="en-US" sz="1500" err="1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구로역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 카페</a:t>
            </a:r>
            <a:r>
              <a:rPr kumimoji="1" lang="ko-KR" altLang="en-US" sz="1500">
                <a:latin typeface="NEXON Lv2 Gothic" pitchFamily="2" charset="-127"/>
                <a:ea typeface="NEXON Lv2 Gothic" pitchFamily="2" charset="-127"/>
              </a:rPr>
              <a:t> 회의</a:t>
            </a:r>
            <a:endParaRPr kumimoji="1" lang="ko-Kore-KR" altLang="en-US" sz="150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2D7075-1F23-7446-86BA-2D2BB3639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12639"/>
              </p:ext>
            </p:extLst>
          </p:nvPr>
        </p:nvGraphicFramePr>
        <p:xfrm>
          <a:off x="1020238" y="705440"/>
          <a:ext cx="3903209" cy="5330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680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3215529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422947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en-US" altLang="ko-KR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영상처리 알고리즘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 조사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인식 및 추출 구성 회의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깃 허브 생성 및 깃 공부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0532386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en-US" altLang="ko-KR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오선 추출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 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 방법 구성 회의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04288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모듈 구성 회의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</a:t>
                      </a:r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 데이터 수집 계획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4229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500" b="0" i="0">
                          <a:highlight>
                            <a:srgbClr val="FB3D71"/>
                          </a:highlight>
                          <a:latin typeface="NEXON Lv2 Gothic" pitchFamily="2" charset="-127"/>
                          <a:ea typeface="NEXON Lv2 Gothic" pitchFamily="2" charset="-127"/>
                        </a:rPr>
                        <a:t>설 연휴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73001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상세 설계 모듈 구성 회의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46A69FC-8BCD-EE42-AB18-78640307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895990"/>
              </p:ext>
            </p:extLst>
          </p:nvPr>
        </p:nvGraphicFramePr>
        <p:xfrm>
          <a:off x="5093462" y="705440"/>
          <a:ext cx="4105937" cy="5247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396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3348541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422947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545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설계서 작성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시스템 상세 설계 모듈 구성 완료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테이블 구성 완료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 출력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오선 추출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추출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MIDI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파일 생성 구현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4131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설계서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모델 구현 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&amp; </a:t>
                      </a:r>
                      <a:r>
                        <a:rPr lang="ko-KR" altLang="en-US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 학습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인식 모듈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1136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R"/>
                      </a:pPr>
                      <a:r>
                        <a:rPr lang="ko-Kore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딥러닝 학습</a:t>
                      </a:r>
                      <a:endParaRPr lang="en-US" alt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ore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앱 </a:t>
                      </a: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UI(User Interface)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구성 회의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서버 구성 회의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7300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6C437F-EFE6-594F-957E-E17DF74A9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318601"/>
              </p:ext>
            </p:extLst>
          </p:nvPr>
        </p:nvGraphicFramePr>
        <p:xfrm>
          <a:off x="9369413" y="706098"/>
          <a:ext cx="2481353" cy="49712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1353">
                  <a:extLst>
                    <a:ext uri="{9D8B030D-6E8A-4147-A177-3AD203B41FA5}">
                      <a16:colId xmlns:a16="http://schemas.microsoft.com/office/drawing/2014/main" val="1345487811"/>
                    </a:ext>
                  </a:extLst>
                </a:gridCol>
              </a:tblGrid>
              <a:tr h="4212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 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계획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91658"/>
                  </a:ext>
                </a:extLst>
              </a:tr>
              <a:tr h="4550031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학습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완료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앱 구현 진행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서버 연동 진행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49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59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자유형: 도형 377">
            <a:extLst>
              <a:ext uri="{FF2B5EF4-FFF2-40B4-BE49-F238E27FC236}">
                <a16:creationId xmlns:a16="http://schemas.microsoft.com/office/drawing/2014/main" id="{28494077-758B-4147-A756-95698FBFC0F1}"/>
              </a:ext>
            </a:extLst>
          </p:cNvPr>
          <p:cNvSpPr/>
          <p:nvPr/>
        </p:nvSpPr>
        <p:spPr>
          <a:xfrm>
            <a:off x="3751065" y="1054417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: 도형 378">
            <a:extLst>
              <a:ext uri="{FF2B5EF4-FFF2-40B4-BE49-F238E27FC236}">
                <a16:creationId xmlns:a16="http://schemas.microsoft.com/office/drawing/2014/main" id="{75D0C3EC-9260-814A-8CC9-04052C51695C}"/>
              </a:ext>
            </a:extLst>
          </p:cNvPr>
          <p:cNvSpPr/>
          <p:nvPr/>
        </p:nvSpPr>
        <p:spPr>
          <a:xfrm>
            <a:off x="4169918" y="1054417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: 도형 379">
            <a:extLst>
              <a:ext uri="{FF2B5EF4-FFF2-40B4-BE49-F238E27FC236}">
                <a16:creationId xmlns:a16="http://schemas.microsoft.com/office/drawing/2014/main" id="{8821D122-8DB0-8E4E-9C36-ED16C270E1EB}"/>
              </a:ext>
            </a:extLst>
          </p:cNvPr>
          <p:cNvSpPr/>
          <p:nvPr/>
        </p:nvSpPr>
        <p:spPr>
          <a:xfrm>
            <a:off x="3358090" y="1116899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: 도형 380">
            <a:extLst>
              <a:ext uri="{FF2B5EF4-FFF2-40B4-BE49-F238E27FC236}">
                <a16:creationId xmlns:a16="http://schemas.microsoft.com/office/drawing/2014/main" id="{FBDCB0F8-E728-334F-8496-C28B5B237398}"/>
              </a:ext>
            </a:extLst>
          </p:cNvPr>
          <p:cNvSpPr/>
          <p:nvPr/>
        </p:nvSpPr>
        <p:spPr>
          <a:xfrm>
            <a:off x="4497624" y="1116899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자유형: 도형 381">
            <a:extLst>
              <a:ext uri="{FF2B5EF4-FFF2-40B4-BE49-F238E27FC236}">
                <a16:creationId xmlns:a16="http://schemas.microsoft.com/office/drawing/2014/main" id="{26F88A21-9DD1-014D-96BA-7DC5268F209E}"/>
              </a:ext>
            </a:extLst>
          </p:cNvPr>
          <p:cNvSpPr/>
          <p:nvPr/>
        </p:nvSpPr>
        <p:spPr>
          <a:xfrm>
            <a:off x="3019328" y="1286057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자유형: 도형 382">
            <a:extLst>
              <a:ext uri="{FF2B5EF4-FFF2-40B4-BE49-F238E27FC236}">
                <a16:creationId xmlns:a16="http://schemas.microsoft.com/office/drawing/2014/main" id="{8AE832C5-5D14-2E4B-B2E1-FB0683A16BB7}"/>
              </a:ext>
            </a:extLst>
          </p:cNvPr>
          <p:cNvSpPr/>
          <p:nvPr/>
        </p:nvSpPr>
        <p:spPr>
          <a:xfrm>
            <a:off x="4800580" y="1286057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83">
            <a:extLst>
              <a:ext uri="{FF2B5EF4-FFF2-40B4-BE49-F238E27FC236}">
                <a16:creationId xmlns:a16="http://schemas.microsoft.com/office/drawing/2014/main" id="{61568A6E-1AFB-A049-AD08-812CEA9C97CB}"/>
              </a:ext>
            </a:extLst>
          </p:cNvPr>
          <p:cNvSpPr/>
          <p:nvPr/>
        </p:nvSpPr>
        <p:spPr>
          <a:xfrm>
            <a:off x="2756929" y="1548456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84">
            <a:extLst>
              <a:ext uri="{FF2B5EF4-FFF2-40B4-BE49-F238E27FC236}">
                <a16:creationId xmlns:a16="http://schemas.microsoft.com/office/drawing/2014/main" id="{BC6EE052-287A-1B4C-9261-97426E1EE2BA}"/>
              </a:ext>
            </a:extLst>
          </p:cNvPr>
          <p:cNvSpPr/>
          <p:nvPr/>
        </p:nvSpPr>
        <p:spPr>
          <a:xfrm>
            <a:off x="5058866" y="1548456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5">
            <a:extLst>
              <a:ext uri="{FF2B5EF4-FFF2-40B4-BE49-F238E27FC236}">
                <a16:creationId xmlns:a16="http://schemas.microsoft.com/office/drawing/2014/main" id="{D8E9EE53-D2A1-2A41-A01F-A5A6449DBB52}"/>
              </a:ext>
            </a:extLst>
          </p:cNvPr>
          <p:cNvSpPr/>
          <p:nvPr/>
        </p:nvSpPr>
        <p:spPr>
          <a:xfrm>
            <a:off x="2587771" y="1887219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6">
            <a:extLst>
              <a:ext uri="{FF2B5EF4-FFF2-40B4-BE49-F238E27FC236}">
                <a16:creationId xmlns:a16="http://schemas.microsoft.com/office/drawing/2014/main" id="{585EF794-874C-BB44-B6F7-07D6AA470136}"/>
              </a:ext>
            </a:extLst>
          </p:cNvPr>
          <p:cNvSpPr/>
          <p:nvPr/>
        </p:nvSpPr>
        <p:spPr>
          <a:xfrm>
            <a:off x="5255392" y="1887219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7">
            <a:extLst>
              <a:ext uri="{FF2B5EF4-FFF2-40B4-BE49-F238E27FC236}">
                <a16:creationId xmlns:a16="http://schemas.microsoft.com/office/drawing/2014/main" id="{4FEFCD5F-8AFB-D64A-80D9-163371D9C86B}"/>
              </a:ext>
            </a:extLst>
          </p:cNvPr>
          <p:cNvSpPr/>
          <p:nvPr/>
        </p:nvSpPr>
        <p:spPr>
          <a:xfrm>
            <a:off x="2525289" y="2280192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8">
            <a:extLst>
              <a:ext uri="{FF2B5EF4-FFF2-40B4-BE49-F238E27FC236}">
                <a16:creationId xmlns:a16="http://schemas.microsoft.com/office/drawing/2014/main" id="{A74695DC-B72A-4847-82C2-CE909A98A8F8}"/>
              </a:ext>
            </a:extLst>
          </p:cNvPr>
          <p:cNvSpPr/>
          <p:nvPr/>
        </p:nvSpPr>
        <p:spPr>
          <a:xfrm>
            <a:off x="5373967" y="2280192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9">
            <a:extLst>
              <a:ext uri="{FF2B5EF4-FFF2-40B4-BE49-F238E27FC236}">
                <a16:creationId xmlns:a16="http://schemas.microsoft.com/office/drawing/2014/main" id="{59B77704-62FF-DE4E-9B44-02E12BD21B6B}"/>
              </a:ext>
            </a:extLst>
          </p:cNvPr>
          <p:cNvSpPr/>
          <p:nvPr/>
        </p:nvSpPr>
        <p:spPr>
          <a:xfrm>
            <a:off x="2525289" y="2699047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90">
            <a:extLst>
              <a:ext uri="{FF2B5EF4-FFF2-40B4-BE49-F238E27FC236}">
                <a16:creationId xmlns:a16="http://schemas.microsoft.com/office/drawing/2014/main" id="{6FF98FFD-149F-0944-97DE-625F7B4C3836}"/>
              </a:ext>
            </a:extLst>
          </p:cNvPr>
          <p:cNvSpPr/>
          <p:nvPr/>
        </p:nvSpPr>
        <p:spPr>
          <a:xfrm>
            <a:off x="5373967" y="2699047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자유형: 도형 391">
            <a:extLst>
              <a:ext uri="{FF2B5EF4-FFF2-40B4-BE49-F238E27FC236}">
                <a16:creationId xmlns:a16="http://schemas.microsoft.com/office/drawing/2014/main" id="{F3F3F953-1F8F-734E-A2C9-B79E8A23F784}"/>
              </a:ext>
            </a:extLst>
          </p:cNvPr>
          <p:cNvSpPr/>
          <p:nvPr/>
        </p:nvSpPr>
        <p:spPr>
          <a:xfrm>
            <a:off x="2587771" y="3026752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92">
            <a:extLst>
              <a:ext uri="{FF2B5EF4-FFF2-40B4-BE49-F238E27FC236}">
                <a16:creationId xmlns:a16="http://schemas.microsoft.com/office/drawing/2014/main" id="{9472B88B-168E-0B44-A468-EF91A3E42177}"/>
              </a:ext>
            </a:extLst>
          </p:cNvPr>
          <p:cNvSpPr/>
          <p:nvPr/>
        </p:nvSpPr>
        <p:spPr>
          <a:xfrm>
            <a:off x="5255392" y="3026752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93">
            <a:extLst>
              <a:ext uri="{FF2B5EF4-FFF2-40B4-BE49-F238E27FC236}">
                <a16:creationId xmlns:a16="http://schemas.microsoft.com/office/drawing/2014/main" id="{8F4298FF-6724-3B4C-AAE5-3FF1F60401DD}"/>
              </a:ext>
            </a:extLst>
          </p:cNvPr>
          <p:cNvSpPr/>
          <p:nvPr/>
        </p:nvSpPr>
        <p:spPr>
          <a:xfrm>
            <a:off x="2756929" y="3329708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4">
            <a:extLst>
              <a:ext uri="{FF2B5EF4-FFF2-40B4-BE49-F238E27FC236}">
                <a16:creationId xmlns:a16="http://schemas.microsoft.com/office/drawing/2014/main" id="{F4FD6F6C-4E11-0949-AB86-FE0CA5011FF6}"/>
              </a:ext>
            </a:extLst>
          </p:cNvPr>
          <p:cNvSpPr/>
          <p:nvPr/>
        </p:nvSpPr>
        <p:spPr>
          <a:xfrm>
            <a:off x="5058866" y="3329708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395">
            <a:extLst>
              <a:ext uri="{FF2B5EF4-FFF2-40B4-BE49-F238E27FC236}">
                <a16:creationId xmlns:a16="http://schemas.microsoft.com/office/drawing/2014/main" id="{76B1DAE4-3737-414A-8904-C48DDC3B9EA0}"/>
              </a:ext>
            </a:extLst>
          </p:cNvPr>
          <p:cNvSpPr/>
          <p:nvPr/>
        </p:nvSpPr>
        <p:spPr>
          <a:xfrm>
            <a:off x="4800580" y="3587994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자유형: 도형 396">
            <a:extLst>
              <a:ext uri="{FF2B5EF4-FFF2-40B4-BE49-F238E27FC236}">
                <a16:creationId xmlns:a16="http://schemas.microsoft.com/office/drawing/2014/main" id="{59AE1B07-E527-BB49-8A55-15B3981ECB62}"/>
              </a:ext>
            </a:extLst>
          </p:cNvPr>
          <p:cNvSpPr/>
          <p:nvPr/>
        </p:nvSpPr>
        <p:spPr>
          <a:xfrm>
            <a:off x="3019328" y="3587995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397">
            <a:extLst>
              <a:ext uri="{FF2B5EF4-FFF2-40B4-BE49-F238E27FC236}">
                <a16:creationId xmlns:a16="http://schemas.microsoft.com/office/drawing/2014/main" id="{64EAEF7B-4E92-E344-B3C0-CE64DB7DD3B9}"/>
              </a:ext>
            </a:extLst>
          </p:cNvPr>
          <p:cNvSpPr/>
          <p:nvPr/>
        </p:nvSpPr>
        <p:spPr>
          <a:xfrm>
            <a:off x="4497622" y="3784520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: 도형 398">
            <a:extLst>
              <a:ext uri="{FF2B5EF4-FFF2-40B4-BE49-F238E27FC236}">
                <a16:creationId xmlns:a16="http://schemas.microsoft.com/office/drawing/2014/main" id="{3E5676A6-16A7-A64F-8A72-65017A3D3514}"/>
              </a:ext>
            </a:extLst>
          </p:cNvPr>
          <p:cNvSpPr/>
          <p:nvPr/>
        </p:nvSpPr>
        <p:spPr>
          <a:xfrm>
            <a:off x="3358090" y="3784521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자유형: 도형 399">
            <a:extLst>
              <a:ext uri="{FF2B5EF4-FFF2-40B4-BE49-F238E27FC236}">
                <a16:creationId xmlns:a16="http://schemas.microsoft.com/office/drawing/2014/main" id="{147AA7A2-CEDE-304A-8436-3AEC11B20F8C}"/>
              </a:ext>
            </a:extLst>
          </p:cNvPr>
          <p:cNvSpPr/>
          <p:nvPr/>
        </p:nvSpPr>
        <p:spPr>
          <a:xfrm>
            <a:off x="4169918" y="3903095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자유형: 도형 400">
            <a:extLst>
              <a:ext uri="{FF2B5EF4-FFF2-40B4-BE49-F238E27FC236}">
                <a16:creationId xmlns:a16="http://schemas.microsoft.com/office/drawing/2014/main" id="{87D79E8E-CC1A-1749-B433-7064E725C938}"/>
              </a:ext>
            </a:extLst>
          </p:cNvPr>
          <p:cNvSpPr/>
          <p:nvPr/>
        </p:nvSpPr>
        <p:spPr>
          <a:xfrm>
            <a:off x="3751065" y="3903095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ECE813-C231-1949-BE5A-EF2BA25824BC}"/>
              </a:ext>
            </a:extLst>
          </p:cNvPr>
          <p:cNvSpPr/>
          <p:nvPr/>
        </p:nvSpPr>
        <p:spPr>
          <a:xfrm>
            <a:off x="3185453" y="1928787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90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454076-003E-E04D-BF5E-4DD9998995B5}"/>
              </a:ext>
            </a:extLst>
          </p:cNvPr>
          <p:cNvSpPr/>
          <p:nvPr/>
        </p:nvSpPr>
        <p:spPr>
          <a:xfrm>
            <a:off x="2269960" y="5223748"/>
            <a:ext cx="3799915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이미지 악보 파일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OpenCV, R-CNN </a:t>
            </a:r>
            <a:r>
              <a:rPr lang="ko-KR" altLang="en-US" sz="1500" err="1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악보 음표 인식 프로그램 통해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생성</a:t>
            </a:r>
          </a:p>
        </p:txBody>
      </p:sp>
      <p:sp>
        <p:nvSpPr>
          <p:cNvPr id="75" name="사각형: 둥근 모서리 29">
            <a:extLst>
              <a:ext uri="{FF2B5EF4-FFF2-40B4-BE49-F238E27FC236}">
                <a16:creationId xmlns:a16="http://schemas.microsoft.com/office/drawing/2014/main" id="{B5AD9611-048C-7141-ADBB-8BED5753D6A4}"/>
              </a:ext>
            </a:extLst>
          </p:cNvPr>
          <p:cNvSpPr/>
          <p:nvPr/>
        </p:nvSpPr>
        <p:spPr>
          <a:xfrm>
            <a:off x="3112136" y="4599620"/>
            <a:ext cx="2143256" cy="3807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인식률 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6" name="자유형: 도형 377">
            <a:extLst>
              <a:ext uri="{FF2B5EF4-FFF2-40B4-BE49-F238E27FC236}">
                <a16:creationId xmlns:a16="http://schemas.microsoft.com/office/drawing/2014/main" id="{1200E838-0C43-BC4D-98F7-0BE3F9D2DA48}"/>
              </a:ext>
            </a:extLst>
          </p:cNvPr>
          <p:cNvSpPr/>
          <p:nvPr/>
        </p:nvSpPr>
        <p:spPr>
          <a:xfrm>
            <a:off x="8423010" y="1042408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78">
            <a:extLst>
              <a:ext uri="{FF2B5EF4-FFF2-40B4-BE49-F238E27FC236}">
                <a16:creationId xmlns:a16="http://schemas.microsoft.com/office/drawing/2014/main" id="{EAB4138F-D91B-F647-8122-67E33F95DB38}"/>
              </a:ext>
            </a:extLst>
          </p:cNvPr>
          <p:cNvSpPr/>
          <p:nvPr/>
        </p:nvSpPr>
        <p:spPr>
          <a:xfrm>
            <a:off x="8841863" y="1042408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79">
            <a:extLst>
              <a:ext uri="{FF2B5EF4-FFF2-40B4-BE49-F238E27FC236}">
                <a16:creationId xmlns:a16="http://schemas.microsoft.com/office/drawing/2014/main" id="{73B5F4ED-1DA3-3E4A-AA44-114E4E735CDB}"/>
              </a:ext>
            </a:extLst>
          </p:cNvPr>
          <p:cNvSpPr/>
          <p:nvPr/>
        </p:nvSpPr>
        <p:spPr>
          <a:xfrm>
            <a:off x="8030035" y="1104890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0">
            <a:extLst>
              <a:ext uri="{FF2B5EF4-FFF2-40B4-BE49-F238E27FC236}">
                <a16:creationId xmlns:a16="http://schemas.microsoft.com/office/drawing/2014/main" id="{7A3BF211-2671-8B47-BBA0-6965ACFF8F0B}"/>
              </a:ext>
            </a:extLst>
          </p:cNvPr>
          <p:cNvSpPr/>
          <p:nvPr/>
        </p:nvSpPr>
        <p:spPr>
          <a:xfrm>
            <a:off x="9169569" y="1104890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1">
            <a:extLst>
              <a:ext uri="{FF2B5EF4-FFF2-40B4-BE49-F238E27FC236}">
                <a16:creationId xmlns:a16="http://schemas.microsoft.com/office/drawing/2014/main" id="{C1FF45DE-028E-A348-AECE-772006D7A076}"/>
              </a:ext>
            </a:extLst>
          </p:cNvPr>
          <p:cNvSpPr/>
          <p:nvPr/>
        </p:nvSpPr>
        <p:spPr>
          <a:xfrm>
            <a:off x="7691273" y="1274048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2">
            <a:extLst>
              <a:ext uri="{FF2B5EF4-FFF2-40B4-BE49-F238E27FC236}">
                <a16:creationId xmlns:a16="http://schemas.microsoft.com/office/drawing/2014/main" id="{5E47B0A7-B906-1849-9C2B-08FE5D56B356}"/>
              </a:ext>
            </a:extLst>
          </p:cNvPr>
          <p:cNvSpPr/>
          <p:nvPr/>
        </p:nvSpPr>
        <p:spPr>
          <a:xfrm>
            <a:off x="9472525" y="1274048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3">
            <a:extLst>
              <a:ext uri="{FF2B5EF4-FFF2-40B4-BE49-F238E27FC236}">
                <a16:creationId xmlns:a16="http://schemas.microsoft.com/office/drawing/2014/main" id="{D2047FB9-C95E-024A-9487-92A3B0BA9791}"/>
              </a:ext>
            </a:extLst>
          </p:cNvPr>
          <p:cNvSpPr/>
          <p:nvPr/>
        </p:nvSpPr>
        <p:spPr>
          <a:xfrm>
            <a:off x="7428874" y="1536447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4">
            <a:extLst>
              <a:ext uri="{FF2B5EF4-FFF2-40B4-BE49-F238E27FC236}">
                <a16:creationId xmlns:a16="http://schemas.microsoft.com/office/drawing/2014/main" id="{F828EF3D-D78D-4D40-9AA9-9A61028F97DB}"/>
              </a:ext>
            </a:extLst>
          </p:cNvPr>
          <p:cNvSpPr/>
          <p:nvPr/>
        </p:nvSpPr>
        <p:spPr>
          <a:xfrm>
            <a:off x="9730811" y="1536447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5">
            <a:extLst>
              <a:ext uri="{FF2B5EF4-FFF2-40B4-BE49-F238E27FC236}">
                <a16:creationId xmlns:a16="http://schemas.microsoft.com/office/drawing/2014/main" id="{4FB18B53-6CBA-9D41-B377-90AC814288EF}"/>
              </a:ext>
            </a:extLst>
          </p:cNvPr>
          <p:cNvSpPr/>
          <p:nvPr/>
        </p:nvSpPr>
        <p:spPr>
          <a:xfrm>
            <a:off x="7259716" y="1875210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86">
            <a:extLst>
              <a:ext uri="{FF2B5EF4-FFF2-40B4-BE49-F238E27FC236}">
                <a16:creationId xmlns:a16="http://schemas.microsoft.com/office/drawing/2014/main" id="{117422F6-4904-274C-BAFB-2F89A6214020}"/>
              </a:ext>
            </a:extLst>
          </p:cNvPr>
          <p:cNvSpPr/>
          <p:nvPr/>
        </p:nvSpPr>
        <p:spPr>
          <a:xfrm>
            <a:off x="9927337" y="1875210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87">
            <a:extLst>
              <a:ext uri="{FF2B5EF4-FFF2-40B4-BE49-F238E27FC236}">
                <a16:creationId xmlns:a16="http://schemas.microsoft.com/office/drawing/2014/main" id="{24FC0EF9-D622-5647-911A-6DCF5D048B53}"/>
              </a:ext>
            </a:extLst>
          </p:cNvPr>
          <p:cNvSpPr/>
          <p:nvPr/>
        </p:nvSpPr>
        <p:spPr>
          <a:xfrm>
            <a:off x="7197234" y="2268183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88">
            <a:extLst>
              <a:ext uri="{FF2B5EF4-FFF2-40B4-BE49-F238E27FC236}">
                <a16:creationId xmlns:a16="http://schemas.microsoft.com/office/drawing/2014/main" id="{A3976BBC-902D-4147-A0C2-727536F54662}"/>
              </a:ext>
            </a:extLst>
          </p:cNvPr>
          <p:cNvSpPr/>
          <p:nvPr/>
        </p:nvSpPr>
        <p:spPr>
          <a:xfrm>
            <a:off x="10045912" y="2268183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89">
            <a:extLst>
              <a:ext uri="{FF2B5EF4-FFF2-40B4-BE49-F238E27FC236}">
                <a16:creationId xmlns:a16="http://schemas.microsoft.com/office/drawing/2014/main" id="{8A0C3FC9-6BA3-0E46-B3CC-10B3BFE0D10A}"/>
              </a:ext>
            </a:extLst>
          </p:cNvPr>
          <p:cNvSpPr/>
          <p:nvPr/>
        </p:nvSpPr>
        <p:spPr>
          <a:xfrm>
            <a:off x="7197234" y="2687038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0">
            <a:extLst>
              <a:ext uri="{FF2B5EF4-FFF2-40B4-BE49-F238E27FC236}">
                <a16:creationId xmlns:a16="http://schemas.microsoft.com/office/drawing/2014/main" id="{4A06BF08-E6C0-C446-96CD-82A6C5D53C1F}"/>
              </a:ext>
            </a:extLst>
          </p:cNvPr>
          <p:cNvSpPr/>
          <p:nvPr/>
        </p:nvSpPr>
        <p:spPr>
          <a:xfrm>
            <a:off x="10045912" y="2687038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1">
            <a:extLst>
              <a:ext uri="{FF2B5EF4-FFF2-40B4-BE49-F238E27FC236}">
                <a16:creationId xmlns:a16="http://schemas.microsoft.com/office/drawing/2014/main" id="{2DB3B6BC-ABC2-8A4C-9A67-358E7EBFFCAC}"/>
              </a:ext>
            </a:extLst>
          </p:cNvPr>
          <p:cNvSpPr/>
          <p:nvPr/>
        </p:nvSpPr>
        <p:spPr>
          <a:xfrm>
            <a:off x="7259716" y="3014743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2">
            <a:extLst>
              <a:ext uri="{FF2B5EF4-FFF2-40B4-BE49-F238E27FC236}">
                <a16:creationId xmlns:a16="http://schemas.microsoft.com/office/drawing/2014/main" id="{EDAAE526-BAA6-CA45-AF20-503E3FC83E3B}"/>
              </a:ext>
            </a:extLst>
          </p:cNvPr>
          <p:cNvSpPr/>
          <p:nvPr/>
        </p:nvSpPr>
        <p:spPr>
          <a:xfrm>
            <a:off x="9927337" y="3014743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3">
            <a:extLst>
              <a:ext uri="{FF2B5EF4-FFF2-40B4-BE49-F238E27FC236}">
                <a16:creationId xmlns:a16="http://schemas.microsoft.com/office/drawing/2014/main" id="{66C1E341-F261-AC4D-A0DE-DB15174813E4}"/>
              </a:ext>
            </a:extLst>
          </p:cNvPr>
          <p:cNvSpPr/>
          <p:nvPr/>
        </p:nvSpPr>
        <p:spPr>
          <a:xfrm>
            <a:off x="7428874" y="3317699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4">
            <a:extLst>
              <a:ext uri="{FF2B5EF4-FFF2-40B4-BE49-F238E27FC236}">
                <a16:creationId xmlns:a16="http://schemas.microsoft.com/office/drawing/2014/main" id="{FF163DCA-777F-8140-9F56-52CFDDF8EEEB}"/>
              </a:ext>
            </a:extLst>
          </p:cNvPr>
          <p:cNvSpPr/>
          <p:nvPr/>
        </p:nvSpPr>
        <p:spPr>
          <a:xfrm>
            <a:off x="9730811" y="3317699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5">
            <a:extLst>
              <a:ext uri="{FF2B5EF4-FFF2-40B4-BE49-F238E27FC236}">
                <a16:creationId xmlns:a16="http://schemas.microsoft.com/office/drawing/2014/main" id="{67DD89BA-EC03-0346-9F80-1A109EC02C3D}"/>
              </a:ext>
            </a:extLst>
          </p:cNvPr>
          <p:cNvSpPr/>
          <p:nvPr/>
        </p:nvSpPr>
        <p:spPr>
          <a:xfrm>
            <a:off x="9472525" y="3575985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396">
            <a:extLst>
              <a:ext uri="{FF2B5EF4-FFF2-40B4-BE49-F238E27FC236}">
                <a16:creationId xmlns:a16="http://schemas.microsoft.com/office/drawing/2014/main" id="{344E3C33-8B56-1E49-B9FE-7B7FB003064A}"/>
              </a:ext>
            </a:extLst>
          </p:cNvPr>
          <p:cNvSpPr/>
          <p:nvPr/>
        </p:nvSpPr>
        <p:spPr>
          <a:xfrm>
            <a:off x="7691273" y="3575986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자유형: 도형 397">
            <a:extLst>
              <a:ext uri="{FF2B5EF4-FFF2-40B4-BE49-F238E27FC236}">
                <a16:creationId xmlns:a16="http://schemas.microsoft.com/office/drawing/2014/main" id="{49A980BC-2798-B642-8F7D-1622579855B8}"/>
              </a:ext>
            </a:extLst>
          </p:cNvPr>
          <p:cNvSpPr/>
          <p:nvPr/>
        </p:nvSpPr>
        <p:spPr>
          <a:xfrm>
            <a:off x="9169567" y="3772511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7" name="자유형: 도형 398">
            <a:extLst>
              <a:ext uri="{FF2B5EF4-FFF2-40B4-BE49-F238E27FC236}">
                <a16:creationId xmlns:a16="http://schemas.microsoft.com/office/drawing/2014/main" id="{C97733F7-0049-DA44-9F58-621D44CEE46D}"/>
              </a:ext>
            </a:extLst>
          </p:cNvPr>
          <p:cNvSpPr/>
          <p:nvPr/>
        </p:nvSpPr>
        <p:spPr>
          <a:xfrm>
            <a:off x="8030035" y="3772512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8" name="자유형: 도형 399">
            <a:extLst>
              <a:ext uri="{FF2B5EF4-FFF2-40B4-BE49-F238E27FC236}">
                <a16:creationId xmlns:a16="http://schemas.microsoft.com/office/drawing/2014/main" id="{F13DDD2B-6853-5B4C-AFFF-CB58007C30E5}"/>
              </a:ext>
            </a:extLst>
          </p:cNvPr>
          <p:cNvSpPr/>
          <p:nvPr/>
        </p:nvSpPr>
        <p:spPr>
          <a:xfrm>
            <a:off x="8841863" y="3891086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자유형: 도형 400">
            <a:extLst>
              <a:ext uri="{FF2B5EF4-FFF2-40B4-BE49-F238E27FC236}">
                <a16:creationId xmlns:a16="http://schemas.microsoft.com/office/drawing/2014/main" id="{721D3CFA-C7AE-2D45-976B-4650A89CC171}"/>
              </a:ext>
            </a:extLst>
          </p:cNvPr>
          <p:cNvSpPr/>
          <p:nvPr/>
        </p:nvSpPr>
        <p:spPr>
          <a:xfrm>
            <a:off x="8423010" y="3891086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7E2C77-7865-614B-AB10-D8A8690538D2}"/>
              </a:ext>
            </a:extLst>
          </p:cNvPr>
          <p:cNvSpPr/>
          <p:nvPr/>
        </p:nvSpPr>
        <p:spPr>
          <a:xfrm>
            <a:off x="7857398" y="1916778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100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1" name="사각형: 둥근 모서리 29">
            <a:extLst>
              <a:ext uri="{FF2B5EF4-FFF2-40B4-BE49-F238E27FC236}">
                <a16:creationId xmlns:a16="http://schemas.microsoft.com/office/drawing/2014/main" id="{89B56432-D6D3-6648-A603-23FEDA2DC7D1}"/>
              </a:ext>
            </a:extLst>
          </p:cNvPr>
          <p:cNvSpPr/>
          <p:nvPr/>
        </p:nvSpPr>
        <p:spPr>
          <a:xfrm>
            <a:off x="7721156" y="4599619"/>
            <a:ext cx="2273931" cy="3807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ko-KR" altLang="en-US" sz="2000" b="1" err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변환률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CACB63-B928-7D46-B99F-ECA8BEC16866}"/>
              </a:ext>
            </a:extLst>
          </p:cNvPr>
          <p:cNvSpPr/>
          <p:nvPr/>
        </p:nvSpPr>
        <p:spPr>
          <a:xfrm>
            <a:off x="6474987" y="5211769"/>
            <a:ext cx="4878813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사용자가 원하는 조옮김 된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 통해  다양한 악기 호환 가능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82A6FD41-622F-F64F-9046-6CD2D0FFB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16" name="타원 115">
            <a:extLst>
              <a:ext uri="{FF2B5EF4-FFF2-40B4-BE49-F238E27FC236}">
                <a16:creationId xmlns:a16="http://schemas.microsoft.com/office/drawing/2014/main" id="{3B36E8BF-D930-EF4D-8289-ECC3870B7545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97FB436-DBBC-DB4F-A27C-470F157BBD2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967A82F-5477-F745-9E29-F9438B2BAD9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74F51FB-FCC1-084A-B414-9256626B8FD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25A3D68-2667-4046-8E36-17C54817BF4D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3BCBF7C-CA07-9E4C-BC1A-7923AF438B9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C6C4192-388E-0546-A42C-09D05E7DBD1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831365-CF76-2F4B-9998-23381D40B46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B20E53C-6BA1-7E4F-91D8-2010407C0D7B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4C219AA-1A86-A246-82C9-3E8AAE3E6BE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5EEBE11-F861-CF48-8BD1-FF89FBD1345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목표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754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ED8A3-72EB-4D18-A62A-86112FCE190F}"/>
              </a:ext>
            </a:extLst>
          </p:cNvPr>
          <p:cNvSpPr txBox="1"/>
          <p:nvPr/>
        </p:nvSpPr>
        <p:spPr>
          <a:xfrm>
            <a:off x="1417737" y="1555105"/>
            <a:ext cx="1033548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졸업작품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GitHub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b="1" dirty="0" err="1">
                <a:latin typeface="NEXON Lv2 Gothic" pitchFamily="2" charset="-127"/>
                <a:ea typeface="NEXON Lv2 Gothic" pitchFamily="2" charset="-127"/>
              </a:rPr>
              <a:t>주소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  <a:hlinkClick r:id="rId2"/>
              </a:rPr>
              <a:t>https://github.com/yklim1/Ourchord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팀원 별 </a:t>
            </a:r>
            <a:r>
              <a:rPr 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GitHub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주소</a:t>
            </a:r>
          </a:p>
          <a:p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  <a:cs typeface="+mn-lt"/>
              </a:rPr>
              <a:t>문지수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</a:t>
            </a:r>
            <a:r>
              <a:rPr lang="ko-KR" dirty="0" err="1">
                <a:latin typeface="NEXON Lv2 Gothic" pitchFamily="2" charset="-127"/>
                <a:ea typeface="NEXON Lv2 Gothic" pitchFamily="2" charset="-127"/>
                <a:cs typeface="+mn-lt"/>
              </a:rPr>
              <a:t>zjisuoo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임영규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yklim1)</a:t>
            </a:r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김민지 (ID: 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flottante301)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92AE3470-6DA8-473B-BC50-AA3A5852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54" y="1687656"/>
            <a:ext cx="3768436" cy="376843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294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깃허브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주소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70843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en-US" altLang="ko-KR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PDFtoPNG</a:t>
            </a:r>
            <a:endParaRPr lang="en-US" altLang="ko-KR" sz="2500" b="1" kern="0" dirty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828960" y="4938640"/>
            <a:ext cx="29706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‘3.pdf’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파일은 첫 장 부터 순차적으로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‘3-0~5.png’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형식으로 저장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8F460-E966-43D1-B87D-5B7AFB1D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23" y="3218954"/>
            <a:ext cx="2117095" cy="15290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FC0221-1255-486F-B0C0-E91CDD3C6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905" y="1149271"/>
            <a:ext cx="3239895" cy="478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65C30D-BC49-4176-A377-F7FF114F0879}"/>
              </a:ext>
            </a:extLst>
          </p:cNvPr>
          <p:cNvSpPr txBox="1"/>
          <p:nvPr/>
        </p:nvSpPr>
        <p:spPr>
          <a:xfrm>
            <a:off x="2015552" y="6048716"/>
            <a:ext cx="1433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PDF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A10A89-5B1A-43F6-8B4F-ADA39AA73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77" y="1108688"/>
            <a:ext cx="3250956" cy="4820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EBF29D-996A-4301-98F8-6BE9668F068A}"/>
              </a:ext>
            </a:extLst>
          </p:cNvPr>
          <p:cNvSpPr txBox="1"/>
          <p:nvPr/>
        </p:nvSpPr>
        <p:spPr>
          <a:xfrm>
            <a:off x="8518005" y="6025245"/>
            <a:ext cx="25106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변환된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 첫 장 캡쳐 본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E4644B-1A6E-4E58-AB28-CAEED08FC572}"/>
              </a:ext>
            </a:extLst>
          </p:cNvPr>
          <p:cNvCxnSpPr>
            <a:cxnSpLocks/>
          </p:cNvCxnSpPr>
          <p:nvPr/>
        </p:nvCxnSpPr>
        <p:spPr>
          <a:xfrm flipV="1">
            <a:off x="6537201" y="1347366"/>
            <a:ext cx="1439181" cy="226163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5AB4DCD-DB51-4218-8D0B-EE4DA2019C9A}"/>
              </a:ext>
            </a:extLst>
          </p:cNvPr>
          <p:cNvCxnSpPr>
            <a:cxnSpLocks/>
          </p:cNvCxnSpPr>
          <p:nvPr/>
        </p:nvCxnSpPr>
        <p:spPr>
          <a:xfrm>
            <a:off x="1632645" y="1167366"/>
            <a:ext cx="4077439" cy="205926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15111-7BB6-48A2-B50D-24F760CDFA26}"/>
              </a:ext>
            </a:extLst>
          </p:cNvPr>
          <p:cNvSpPr/>
          <p:nvPr/>
        </p:nvSpPr>
        <p:spPr>
          <a:xfrm>
            <a:off x="1306720" y="1108687"/>
            <a:ext cx="310282" cy="168683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3AF8CA-BFC6-483D-9333-E1D1DA1D1920}"/>
              </a:ext>
            </a:extLst>
          </p:cNvPr>
          <p:cNvSpPr/>
          <p:nvPr/>
        </p:nvSpPr>
        <p:spPr>
          <a:xfrm>
            <a:off x="5740063" y="3454950"/>
            <a:ext cx="797137" cy="23122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31191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오선지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17" name="그림 3" descr="검은색, 앉아있는, 테이블, 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45E8B47A-3885-1F4B-958E-CC672599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22" y="958913"/>
            <a:ext cx="1911624" cy="5007779"/>
          </a:xfrm>
          <a:prstGeom prst="rect">
            <a:avLst/>
          </a:prstGeom>
        </p:spPr>
      </p:pic>
      <p:pic>
        <p:nvPicPr>
          <p:cNvPr id="18" name="그림 8">
            <a:extLst>
              <a:ext uri="{FF2B5EF4-FFF2-40B4-BE49-F238E27FC236}">
                <a16:creationId xmlns:a16="http://schemas.microsoft.com/office/drawing/2014/main" id="{A89EAB96-04CC-C841-80A3-1477A4E8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05" y="1401731"/>
            <a:ext cx="3196771" cy="4307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5457560" y="6212629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개수와 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1618395" y="5792367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좌표에 대해 분홍색 직선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E5E7F-25E1-224B-8235-5B08F5928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88" y="3385031"/>
            <a:ext cx="2051542" cy="27053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83820D-C5A3-C14E-B018-757552DBC33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099300" y="3520298"/>
            <a:ext cx="1960988" cy="206770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A3F1982-F7EC-D54F-B00C-511FC0F7E539}"/>
              </a:ext>
            </a:extLst>
          </p:cNvPr>
          <p:cNvSpPr txBox="1"/>
          <p:nvPr/>
        </p:nvSpPr>
        <p:spPr>
          <a:xfrm>
            <a:off x="9084477" y="386214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개수가 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의 배수인지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27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음표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6607540" y="566647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중복 제거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2487696" y="5666473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분 음표 좌표 추출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A39101-A975-4012-86CD-1856FDC7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27" y="915920"/>
            <a:ext cx="3867434" cy="3047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A11B4-9A80-4C23-A6F5-12D7584B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161" y="915919"/>
            <a:ext cx="3774646" cy="3047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73B746-9FC6-4F22-ACED-DE487B5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29" y="4082725"/>
            <a:ext cx="2343150" cy="1590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CF5067-A7E6-48F5-A9A4-65A127DA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506" y="4163461"/>
            <a:ext cx="2047875" cy="14192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617035-C24A-4B36-8872-C1283E8D8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94" y="790156"/>
            <a:ext cx="1476375" cy="46761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FC7C1C5-2224-4CC0-B3E0-95EDB997CFCC}"/>
              </a:ext>
            </a:extLst>
          </p:cNvPr>
          <p:cNvSpPr txBox="1"/>
          <p:nvPr/>
        </p:nvSpPr>
        <p:spPr>
          <a:xfrm>
            <a:off x="9986537" y="571082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FAE4831-E81C-9F4F-852F-AE0D9351936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466381" y="4873074"/>
            <a:ext cx="139261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07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CNN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통한 음표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박자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8E81F012-A8C5-0A4F-8ED1-EB6E40940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7" y="875738"/>
            <a:ext cx="2239209" cy="943256"/>
          </a:xfrm>
          <a:prstGeom prst="rect">
            <a:avLst/>
          </a:prstGeom>
        </p:spPr>
      </p:pic>
      <p:pic>
        <p:nvPicPr>
          <p:cNvPr id="7" name="그림 6" descr="나이프이(가) 표시된 사진&#10;&#10;자동 생성된 설명">
            <a:extLst>
              <a:ext uri="{FF2B5EF4-FFF2-40B4-BE49-F238E27FC236}">
                <a16:creationId xmlns:a16="http://schemas.microsoft.com/office/drawing/2014/main" id="{D3EFB92A-0D23-F64C-A828-078623597A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71" y="875738"/>
            <a:ext cx="2239209" cy="895683"/>
          </a:xfrm>
          <a:prstGeom prst="rect">
            <a:avLst/>
          </a:prstGeom>
        </p:spPr>
      </p:pic>
      <p:pic>
        <p:nvPicPr>
          <p:cNvPr id="9" name="그림 8" descr="나이프이(가) 표시된 사진&#10;&#10;자동 생성된 설명">
            <a:extLst>
              <a:ext uri="{FF2B5EF4-FFF2-40B4-BE49-F238E27FC236}">
                <a16:creationId xmlns:a16="http://schemas.microsoft.com/office/drawing/2014/main" id="{72D23B9F-A470-B844-A038-6ED70A680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15" y="903802"/>
            <a:ext cx="2072451" cy="7926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70ACFC-5185-9648-9A81-7E1CAC139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25" y="1863724"/>
            <a:ext cx="1816100" cy="4622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30FE1E-0CDC-1F45-9D4D-A8CB1B804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58" y="1827476"/>
            <a:ext cx="2032000" cy="4584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7880A7-9368-3741-AAB2-4D054AF12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36" y="1863724"/>
            <a:ext cx="1993900" cy="4622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224C2E-A9BB-D943-BF7F-B8E993018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68" y="2439764"/>
            <a:ext cx="1638300" cy="292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1C65B3-36B2-024B-A866-26236C4173A6}"/>
              </a:ext>
            </a:extLst>
          </p:cNvPr>
          <p:cNvSpPr txBox="1"/>
          <p:nvPr/>
        </p:nvSpPr>
        <p:spPr>
          <a:xfrm>
            <a:off x="9432814" y="875738"/>
            <a:ext cx="1601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모델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평가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-</a:t>
            </a:r>
          </a:p>
          <a:p>
            <a:pPr algn="ctr"/>
            <a:r>
              <a:rPr kumimoji="1" lang="ko-KR" altLang="en-US" dirty="0" err="1">
                <a:latin typeface="NEXON Lv2 Gothic" pitchFamily="2" charset="-127"/>
                <a:ea typeface="NEXON Lv2 Gothic" pitchFamily="2" charset="-127"/>
              </a:rPr>
              <a:t>손실함수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값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(%)</a:t>
            </a:r>
          </a:p>
          <a:p>
            <a:pPr algn="ctr"/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모델 정확도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(%)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5B60A0-18B0-9040-8D31-903ED754459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501449" y="1967841"/>
            <a:ext cx="900719" cy="61797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5B07C8-1DFE-B946-AE9D-C14CB8FF7BD9}"/>
              </a:ext>
            </a:extLst>
          </p:cNvPr>
          <p:cNvSpPr txBox="1"/>
          <p:nvPr/>
        </p:nvSpPr>
        <p:spPr>
          <a:xfrm>
            <a:off x="8690145" y="2694463"/>
            <a:ext cx="23503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첫번째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음표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박자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-&gt;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가중치</a:t>
            </a:r>
            <a:endParaRPr kumimoji="1" lang="ko-Kore-KR" altLang="en-US" sz="15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349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  - 조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변환</a:t>
            </a:r>
            <a:endParaRPr lang="ko-KR" altLang="en-US" sz="2500" b="1" kern="0" err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97765-4A1D-D84C-8151-89B45095D747}"/>
              </a:ext>
            </a:extLst>
          </p:cNvPr>
          <p:cNvSpPr txBox="1"/>
          <p:nvPr/>
        </p:nvSpPr>
        <p:spPr>
          <a:xfrm>
            <a:off x="7730500" y="3983461"/>
            <a:ext cx="4124898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변환하기 전 악보가 어떤 코드인지 출력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변환할 코드의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조표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모든 음에 대한 변환 과정 출력</a:t>
            </a:r>
            <a:endParaRPr lang="ko-Kore-KR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sz="13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0EA319-2893-4FA5-AF50-53E85FCF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53" y="857250"/>
            <a:ext cx="3177201" cy="5279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F51F27-CE96-4968-8840-12AD02D9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80" y="857249"/>
            <a:ext cx="2649194" cy="52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2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 MIDI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파일 생성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1373272" y="416346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mid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생성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731457" y="5213792"/>
            <a:ext cx="5641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뷰어 통해 정확한 음표 데이터 생성 되었는지 확인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(Garage Band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사용</a:t>
            </a:r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)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09AF8-8D84-7744-BE5F-7BADD041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76" y="2550073"/>
            <a:ext cx="1447800" cy="1422400"/>
          </a:xfrm>
          <a:prstGeom prst="rect">
            <a:avLst/>
          </a:prstGeom>
        </p:spPr>
      </p:pic>
      <p:pic>
        <p:nvPicPr>
          <p:cNvPr id="8" name="그림 7" descr="스크린샷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C719053B-C15E-5743-B5A1-4DB4AE3747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02" y="1722608"/>
            <a:ext cx="7603398" cy="34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B64A2E9-3468-644E-AFDA-08B3AA5B1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809777"/>
              </p:ext>
            </p:extLst>
          </p:nvPr>
        </p:nvGraphicFramePr>
        <p:xfrm>
          <a:off x="1246942" y="674986"/>
          <a:ext cx="10555365" cy="5863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영상 처리 알고리즘에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영상 처리에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R-CNN </a:t>
                      </a:r>
                      <a:r>
                        <a:rPr lang="ko-KR" altLang="en-US" sz="1700" b="1" i="0" err="1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딥러닝에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OCR,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OMR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구성 요소에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45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인터페이스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파일 입출력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Server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연동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데이터 저장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정보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10670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음표 추출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코드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106070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영상 처리 통한 음표 추출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추출한 음표를 통한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추출 통한 코드 변환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408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테스트 및 유지 보수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77B790F9-97BB-7F44-A0C8-FC360775460A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30B5045-8785-E64B-93CC-809271177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6752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7693C405-4F89-E745-A386-542D445B36A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F6A9FB1-D615-1A46-8BA3-484ABBB42BE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BA0C74C-59B7-AF47-A44F-801DFA4AF14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9B35BA-CE71-FF42-A568-BC8462678171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D85E616-2CDB-4246-A09E-63833820BEC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B2AC566-41E1-7F4B-B732-673F75BD10F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8B4E94-F1E8-934F-9C96-8DAB1809DCAF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9DAD71-1CF4-BB49-AF32-309063335AB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4BDA39F-BCF9-8A47-AF99-273739E0863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rgbClr val="92919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97D62E5-F40A-9444-8324-8ACA306BF4CE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5FBC51D-D8CE-9749-AAB7-9E228F02C9F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업무 분담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198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ED8A3-72EB-4D18-A62A-86112FCE190F}"/>
              </a:ext>
            </a:extLst>
          </p:cNvPr>
          <p:cNvSpPr txBox="1"/>
          <p:nvPr/>
        </p:nvSpPr>
        <p:spPr>
          <a:xfrm>
            <a:off x="1356880" y="704172"/>
            <a:ext cx="10335489" cy="5949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MIDI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함수를 이용한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Console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에서 피아노 연주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2"/>
              </a:rPr>
              <a:t>https://www.crocus.co.kr/62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(2019.12.10)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[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미디 파일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]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미디 파일 구조 분석 및 프로그래밍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1.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3"/>
              </a:rPr>
              <a:t>https://ehclub.co.kr/3358?category=762014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(2019.12.11)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[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미디 파일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미디 파일 구조 분석 및 프로그래밍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5.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4"/>
              </a:rPr>
              <a:t>https://ehclub.co.kr/3362?category=762014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(2019.12.11)</a:t>
            </a:r>
            <a:endParaRPr lang="ko-KR" sz="1500" b="1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Musecore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“</a:t>
            </a: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musecore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5"/>
              </a:rPr>
              <a:t>https://github.com/musescore/MuseScore/blob/master/omr/README.md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(2019.12.11)</a:t>
            </a:r>
            <a:endParaRPr lang="ko-KR" sz="1500" b="1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[OpenCV]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영상 분할을 이용한 악보 인식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Uri’s code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블로그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. “OpenCV”, </a:t>
            </a:r>
            <a:r>
              <a:rPr lang="ko-KR" altLang="en-US" sz="1500" u="sng">
                <a:solidFill>
                  <a:schemeClr val="accent1"/>
                </a:solidFill>
                <a:hlinkClick r:id="rId6"/>
              </a:rPr>
              <a:t>https://m.blog.naver.com/sindh718/221135351138</a:t>
            </a:r>
            <a:r>
              <a:rPr lang="en-US" altLang="ko-KR" sz="1500">
                <a:solidFill>
                  <a:schemeClr val="accent1"/>
                </a:solidFill>
              </a:rPr>
              <a:t> </a:t>
            </a:r>
            <a:r>
              <a:rPr lang="en-US" altLang="ko-KR" sz="1500"/>
              <a:t>, (2019.12.10)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</a:rPr>
              <a:t>퍼셉트론을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사용하여 악보 만들기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악보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”,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7"/>
              </a:rPr>
              <a:t>https://hoony-gunputer.tistory.com/105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[OpenCV]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영상 분할을 이용한 악보 인식 프로그램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“OpenCV” 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8"/>
              </a:rPr>
              <a:t>http://blog.naver.com/PostView.nhn?blogId=sindh718&amp;logNo=221132973157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Audiveris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 “OMR”,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9"/>
              </a:rPr>
              <a:t>https://github.com/Audiveris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한우리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이용환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박제호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김영섭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얼굴 인식 통한 동적 감정 분류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Dynamic Emotion Classification through Facial Recognition”,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반도체 디스플레이 기술 학회지 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12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권 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3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2013.9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장경식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박용순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김희곤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김인한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악보 인식 시스템 및 이를 이용한 악보 인식 방법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한국 기술 교육 대학교 산업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혁력단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이권진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‘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그림 피아노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만 있으면 왕 초보도 쇼팽 부럽지 않죠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”,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중소기업 뉴스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2019.12.9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박인혜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조성호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박은진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“[Leisure]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엘프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28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년 동안 악기 개발에 올인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”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매일경제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2016.1.13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‘eMusic Converting Solution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기술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정보통신부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2002,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함승용</a:t>
            </a:r>
            <a:endParaRPr lang="en-US" altLang="ko-KR" sz="1500">
              <a:latin typeface="NEXON Lv2 Gothic" pitchFamily="2" charset="-127"/>
              <a:ea typeface="NEXON Lv2 Gothic" pitchFamily="2" charset="-127"/>
              <a:cs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438AFB4-0FFE-294F-A658-F6EDC20F0832}"/>
              </a:ext>
            </a:extLst>
          </p:cNvPr>
          <p:cNvSpPr/>
          <p:nvPr/>
        </p:nvSpPr>
        <p:spPr>
          <a:xfrm>
            <a:off x="301852" y="6223551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F6059B72-1AEC-1145-9816-D093D58BF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21850"/>
              </p:ext>
            </p:extLst>
          </p:nvPr>
        </p:nvGraphicFramePr>
        <p:xfrm>
          <a:off x="-10091" y="526037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1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2" name="타원 41">
            <a:extLst>
              <a:ext uri="{FF2B5EF4-FFF2-40B4-BE49-F238E27FC236}">
                <a16:creationId xmlns:a16="http://schemas.microsoft.com/office/drawing/2014/main" id="{7BE1C075-18A0-0A4B-BDC4-5BBB7624482C}"/>
              </a:ext>
            </a:extLst>
          </p:cNvPr>
          <p:cNvSpPr/>
          <p:nvPr/>
        </p:nvSpPr>
        <p:spPr>
          <a:xfrm>
            <a:off x="341233" y="118061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A953F6-7FDA-2C43-B8EC-F842AF40005A}"/>
              </a:ext>
            </a:extLst>
          </p:cNvPr>
          <p:cNvSpPr/>
          <p:nvPr/>
        </p:nvSpPr>
        <p:spPr>
          <a:xfrm>
            <a:off x="341233" y="175072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7DFC358-6F29-7F4A-8BC6-7ADDE1ED7650}"/>
              </a:ext>
            </a:extLst>
          </p:cNvPr>
          <p:cNvSpPr/>
          <p:nvPr/>
        </p:nvSpPr>
        <p:spPr>
          <a:xfrm>
            <a:off x="341233" y="227301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C63228A-C3BB-7B4C-8FF4-6E871722702A}"/>
              </a:ext>
            </a:extLst>
          </p:cNvPr>
          <p:cNvSpPr/>
          <p:nvPr/>
        </p:nvSpPr>
        <p:spPr>
          <a:xfrm>
            <a:off x="341233" y="29359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EDEFDD-549F-814C-BDE1-48D3D82F2003}"/>
              </a:ext>
            </a:extLst>
          </p:cNvPr>
          <p:cNvSpPr/>
          <p:nvPr/>
        </p:nvSpPr>
        <p:spPr>
          <a:xfrm>
            <a:off x="341233" y="344225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F4B5E01-315D-AB48-BFBE-B9835F970EB6}"/>
              </a:ext>
            </a:extLst>
          </p:cNvPr>
          <p:cNvSpPr/>
          <p:nvPr/>
        </p:nvSpPr>
        <p:spPr>
          <a:xfrm>
            <a:off x="341233" y="3996713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791A9D2-2018-7245-81B2-4E215F291E76}"/>
              </a:ext>
            </a:extLst>
          </p:cNvPr>
          <p:cNvSpPr/>
          <p:nvPr/>
        </p:nvSpPr>
        <p:spPr>
          <a:xfrm>
            <a:off x="341233" y="458997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E1F89FF-7A96-7B44-981C-7D23E1119252}"/>
              </a:ext>
            </a:extLst>
          </p:cNvPr>
          <p:cNvSpPr/>
          <p:nvPr/>
        </p:nvSpPr>
        <p:spPr>
          <a:xfrm>
            <a:off x="341233" y="522889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D914AEE-5ACA-374D-A439-79F1BEEFB615}"/>
              </a:ext>
            </a:extLst>
          </p:cNvPr>
          <p:cNvSpPr/>
          <p:nvPr/>
        </p:nvSpPr>
        <p:spPr>
          <a:xfrm>
            <a:off x="341233" y="581842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006294F-DCA0-384F-B64F-F63752A90B81}"/>
              </a:ext>
            </a:extLst>
          </p:cNvPr>
          <p:cNvSpPr/>
          <p:nvPr/>
        </p:nvSpPr>
        <p:spPr>
          <a:xfrm>
            <a:off x="341233" y="6320547"/>
            <a:ext cx="180000" cy="180000"/>
          </a:xfrm>
          <a:prstGeom prst="ellipse">
            <a:avLst/>
          </a:prstGeom>
          <a:solidFill>
            <a:srgbClr val="43414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A7287BB-1032-6844-803C-3A9EBADC1CF8}"/>
              </a:ext>
            </a:extLst>
          </p:cNvPr>
          <p:cNvSpPr/>
          <p:nvPr/>
        </p:nvSpPr>
        <p:spPr>
          <a:xfrm>
            <a:off x="341233" y="61784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26194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참고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문헌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89461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8033" y="6356350"/>
            <a:ext cx="12192000" cy="5070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87920" y="2671763"/>
            <a:ext cx="7400094" cy="1266785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87967" y="3938548"/>
            <a:ext cx="0" cy="2417802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87967" y="0"/>
            <a:ext cx="0" cy="2671763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64750" y="2325158"/>
            <a:ext cx="7246433" cy="161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7200" b="1" kern="0">
                <a:solidFill>
                  <a:srgbClr val="FB3A72"/>
                </a:solidFill>
                <a:latin typeface="NEXON Lv2 Gothic" pitchFamily="2" charset="-127"/>
                <a:ea typeface="NEXON Lv2 Gothic" pitchFamily="2" charset="-127"/>
              </a:rPr>
              <a:t>Q &amp; A</a:t>
            </a:r>
            <a:endParaRPr lang="ko-KR" altLang="en-US" sz="7200" b="1" kern="0">
              <a:solidFill>
                <a:srgbClr val="FB3A72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0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16F73B6-56E9-0140-8261-DB49ABB525E6}"/>
              </a:ext>
            </a:extLst>
          </p:cNvPr>
          <p:cNvSpPr>
            <a:spLocks/>
          </p:cNvSpPr>
          <p:nvPr/>
        </p:nvSpPr>
        <p:spPr bwMode="auto">
          <a:xfrm>
            <a:off x="1257454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다양한 코드 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악보 제공</a:t>
            </a:r>
            <a:endParaRPr lang="en-US" altLang="ko-KR" sz="2000" b="1"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음악을 시작하려는 사람들에게 코드 변환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)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통해 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악기 연주 자신감 향상 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2860C8E2-20F3-9945-9A57-060E7332DB58}"/>
              </a:ext>
            </a:extLst>
          </p:cNvPr>
          <p:cNvSpPr>
            <a:spLocks/>
          </p:cNvSpPr>
          <p:nvPr/>
        </p:nvSpPr>
        <p:spPr bwMode="auto">
          <a:xfrm>
            <a:off x="4934027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합주 시 코드 변환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시간 단축</a:t>
            </a:r>
            <a:endParaRPr lang="en-US" altLang="ko-KR" sz="2000" b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다양한 형태의 세션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 직장인 밴드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학교 동아리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 활동 활성화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3DAC1212-865E-6245-AB7F-827EA76BFFEA}"/>
              </a:ext>
            </a:extLst>
          </p:cNvPr>
          <p:cNvSpPr>
            <a:spLocks/>
          </p:cNvSpPr>
          <p:nvPr/>
        </p:nvSpPr>
        <p:spPr bwMode="auto">
          <a:xfrm>
            <a:off x="8610600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쉬운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코드 변환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다양한 악보 제공으로 쉽고 편리하게 음악을 배울 수 있음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50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523688-B5A9-F746-8DF7-5DA4FF07B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55EF42BF-9894-E94F-A6FA-06E15DB443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78B96C0-C80E-C24C-9A27-A1ADD40D84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17ADC9-701F-0043-B5E7-A9515613071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3C3EF65-32BF-DD40-A377-913CE568A552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35F6D6-C420-304C-8848-B36F4FFC4D64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A487DA-6103-A740-AF21-EC80C7F0D22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03C35EA-258A-4E49-BA51-0C4AF1D7B37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DC0BC80-0D64-DC43-AF86-3F7B5E2F045E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CFD8985-5926-3E46-97D4-E956C9D365A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400FBD-8BA5-494C-82A2-2A67D254B286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E8CCEE3-8AD7-E14D-ADE9-B6742A526DA6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효과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0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A3DD5-CA94-41E3-891C-772764BBA705}"/>
              </a:ext>
            </a:extLst>
          </p:cNvPr>
          <p:cNvSpPr/>
          <p:nvPr/>
        </p:nvSpPr>
        <p:spPr>
          <a:xfrm>
            <a:off x="3687409" y="5924429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/>
              </a:rPr>
              <a:t>악보 수정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AAB8CE-B1B6-F44E-A40C-44FC12132855}"/>
              </a:ext>
            </a:extLst>
          </p:cNvPr>
          <p:cNvGrpSpPr/>
          <p:nvPr/>
        </p:nvGrpSpPr>
        <p:grpSpPr>
          <a:xfrm>
            <a:off x="1303365" y="1088306"/>
            <a:ext cx="1316182" cy="1304269"/>
            <a:chOff x="1065740" y="866930"/>
            <a:chExt cx="1316182" cy="130426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AFD2313-9C57-4186-AB8A-671A4A8C7E62}"/>
                </a:ext>
              </a:extLst>
            </p:cNvPr>
            <p:cNvSpPr/>
            <p:nvPr/>
          </p:nvSpPr>
          <p:spPr>
            <a:xfrm>
              <a:off x="1065740" y="1656378"/>
              <a:ext cx="1316182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forScore</a:t>
              </a:r>
              <a:endParaRPr lang="ko-KR" altLang="en-US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3" name="그림 3" descr="옅은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1D12DB8-0F78-45FE-9A99-0ABE4BB1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2082" y="866930"/>
              <a:ext cx="892754" cy="897948"/>
            </a:xfrm>
            <a:prstGeom prst="rect">
              <a:avLst/>
            </a:prstGeom>
          </p:spPr>
        </p:pic>
      </p:grp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14B6FDE-8AA0-344A-B282-ED3C41A6F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60" y="1088306"/>
            <a:ext cx="3753925" cy="500523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74AAF-4F06-FC40-929B-94D3005828EC}"/>
              </a:ext>
            </a:extLst>
          </p:cNvPr>
          <p:cNvSpPr/>
          <p:nvPr/>
        </p:nvSpPr>
        <p:spPr>
          <a:xfrm>
            <a:off x="8078984" y="5874132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레이어 추가하여 작성</a:t>
            </a:r>
          </a:p>
        </p:txBody>
      </p:sp>
      <p:pic>
        <p:nvPicPr>
          <p:cNvPr id="32" name="그림 3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17A3C3B-53C0-2448-839F-F35BA4B86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898" y="1054224"/>
            <a:ext cx="3753925" cy="5005233"/>
          </a:xfrm>
          <a:prstGeom prst="rect">
            <a:avLst/>
          </a:prstGeom>
        </p:spPr>
      </p:pic>
      <p:sp>
        <p:nvSpPr>
          <p:cNvPr id="79" name="슬라이드 번호 개체 틀 78">
            <a:extLst>
              <a:ext uri="{FF2B5EF4-FFF2-40B4-BE49-F238E27FC236}">
                <a16:creationId xmlns:a16="http://schemas.microsoft.com/office/drawing/2014/main" id="{B050CE06-BE4C-4299-8211-08A613A9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7FEB9F2-4211-B249-9934-F05C1A882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199113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8FA6EFF-B754-4944-ACAC-77A2BEC0FF00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C0C8FD3-F6AF-5A45-BDC1-1E08E44ADFA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FA9623-1E6F-584E-BFD1-8C7A2FF0816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968162F-4032-A04E-81D3-2CB317242D2F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6A2D3E9-2B93-4D42-A0AA-B47F7C766B5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2DDBBD-A641-AF40-A045-DA6DBBA293E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0A5FA36-4A35-4049-836A-0EAADE8372D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F00B88E-F4D9-C14B-97CA-6CFCDAECA99B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E297A1-DF22-4248-8753-D706502AD1A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38AE07E-198F-5242-9FE7-0FF2DFC69BA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AA65420-A305-3C4E-AE2E-E14607C18E3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(1/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487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F81D6B0-8C31-6841-96EB-E35BD909A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5650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2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83A48A-E214-4260-8202-5AABC55EF665}"/>
              </a:ext>
            </a:extLst>
          </p:cNvPr>
          <p:cNvSpPr/>
          <p:nvPr/>
        </p:nvSpPr>
        <p:spPr>
          <a:xfrm>
            <a:off x="1893290" y="4581289"/>
            <a:ext cx="4623801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파일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파일 변환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인식률 매우 낮음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CD0DE4-4BCE-BC49-8E85-636853ADD5D1}"/>
              </a:ext>
            </a:extLst>
          </p:cNvPr>
          <p:cNvGrpSpPr/>
          <p:nvPr/>
        </p:nvGrpSpPr>
        <p:grpSpPr>
          <a:xfrm>
            <a:off x="1251825" y="1013391"/>
            <a:ext cx="1426458" cy="1278562"/>
            <a:chOff x="1557707" y="1240537"/>
            <a:chExt cx="1426458" cy="127856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E7951E1-B589-4039-BBAD-D7250CFEC22E}"/>
                </a:ext>
              </a:extLst>
            </p:cNvPr>
            <p:cNvSpPr/>
            <p:nvPr/>
          </p:nvSpPr>
          <p:spPr>
            <a:xfrm>
              <a:off x="1557707" y="2004278"/>
              <a:ext cx="1426458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>
                  <a:latin typeface="NEXON Lv2 Gothic" pitchFamily="2" charset="-127"/>
                  <a:ea typeface="NEXON Lv2 Gothic" pitchFamily="2" charset="-127"/>
                </a:rPr>
                <a:t>m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usecore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8" name="그림 88">
              <a:extLst>
                <a:ext uri="{FF2B5EF4-FFF2-40B4-BE49-F238E27FC236}">
                  <a16:creationId xmlns:a16="http://schemas.microsoft.com/office/drawing/2014/main" id="{94DBC833-1ADB-432D-8EBF-DC38FBE9F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759" y="1240537"/>
              <a:ext cx="1176827" cy="926920"/>
            </a:xfrm>
            <a:prstGeom prst="rect">
              <a:avLst/>
            </a:prstGeom>
          </p:spPr>
        </p:pic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396E5A3-B69B-F744-BB56-932752A982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14" y="2650142"/>
            <a:ext cx="5773197" cy="1693256"/>
          </a:xfrm>
          <a:prstGeom prst="rect">
            <a:avLst/>
          </a:prstGeom>
        </p:spPr>
      </p:pic>
      <p:pic>
        <p:nvPicPr>
          <p:cNvPr id="8" name="그림 7" descr="모니터, 스크린샷, 검은색, 앉아있는이(가) 표시된 사진&#10;&#10;자동 생성된 설명">
            <a:extLst>
              <a:ext uri="{FF2B5EF4-FFF2-40B4-BE49-F238E27FC236}">
                <a16:creationId xmlns:a16="http://schemas.microsoft.com/office/drawing/2014/main" id="{84F2D701-10B7-3D4F-B534-0C3E03F82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11" y="784257"/>
            <a:ext cx="3864700" cy="484025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D90D22-2C53-3449-9C58-7FE5E53D652E}"/>
              </a:ext>
            </a:extLst>
          </p:cNvPr>
          <p:cNvSpPr/>
          <p:nvPr/>
        </p:nvSpPr>
        <p:spPr>
          <a:xfrm>
            <a:off x="6973953" y="5624512"/>
            <a:ext cx="4516616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MIDI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파일 조옮김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가능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조표 붙는 경우 제대로 조옮김 되지 않음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BAD6C1-51CC-48D9-9411-35E60884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3664" y="633153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3C1759-6368-794A-83AF-06C1ADC5158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CF4D38-B069-864E-97A0-F4089FEA6F4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2357F7-CA93-1941-9775-DE5A1B4BE300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B9303E7-51D6-9B41-824D-2C2BEC3E3E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AB6655-FD77-0C45-880B-1CF363D2EDD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F8DA316-B0EA-5342-AC75-3D8AEA4C662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98995FD-0188-8C40-9F03-44A837D553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F37A49-5945-9549-A61A-AAE58280A51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ABC5A0E-C99C-6746-8BCB-EEC24210D58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5721AB-536D-204F-82C0-7C1F80483EC2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6350616-CEC8-EA46-B76D-9206472633D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4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3F3D61-634E-4E2B-AA9A-F44C490528A9}"/>
              </a:ext>
            </a:extLst>
          </p:cNvPr>
          <p:cNvSpPr/>
          <p:nvPr/>
        </p:nvSpPr>
        <p:spPr>
          <a:xfrm>
            <a:off x="4132762" y="4219574"/>
            <a:ext cx="3066625" cy="6106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오선지에 코드 표시</a:t>
            </a:r>
            <a:endParaRPr lang="ko-KR"/>
          </a:p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호환 코드 리스트 제공</a:t>
            </a:r>
            <a:endParaRPr 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71A46-3EDF-AB4E-ABB1-6E8B554EB7B7}"/>
              </a:ext>
            </a:extLst>
          </p:cNvPr>
          <p:cNvGrpSpPr/>
          <p:nvPr/>
        </p:nvGrpSpPr>
        <p:grpSpPr>
          <a:xfrm>
            <a:off x="804921" y="1080901"/>
            <a:ext cx="2247117" cy="1895661"/>
            <a:chOff x="745939" y="1120448"/>
            <a:chExt cx="2247117" cy="189566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B7FCE1D-2BCD-4683-8A58-ADA0257FAC8E}"/>
                </a:ext>
              </a:extLst>
            </p:cNvPr>
            <p:cNvSpPr/>
            <p:nvPr/>
          </p:nvSpPr>
          <p:spPr>
            <a:xfrm>
              <a:off x="745939" y="2039623"/>
              <a:ext cx="2247117" cy="97648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Piano</a:t>
              </a: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Companion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0" name="그림 80" descr="그리기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331A529F-DD5E-4021-A4BF-53761CD1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7661" y="1120448"/>
              <a:ext cx="983674" cy="102177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7B5240-501D-7445-A4F9-21182392B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49" y="1104715"/>
            <a:ext cx="3700738" cy="4934317"/>
          </a:xfrm>
          <a:prstGeom prst="rect">
            <a:avLst/>
          </a:prstGeom>
        </p:spPr>
      </p:pic>
      <p:pic>
        <p:nvPicPr>
          <p:cNvPr id="13" name="그림 12" descr="검은색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C33CC3D2-474A-C248-A19D-715669B2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07" y="1104714"/>
            <a:ext cx="3700738" cy="493431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FB59EC-E4E5-744A-A9AD-5D0B1B59F3AB}"/>
              </a:ext>
            </a:extLst>
          </p:cNvPr>
          <p:cNvSpPr/>
          <p:nvPr/>
        </p:nvSpPr>
        <p:spPr>
          <a:xfrm>
            <a:off x="3815705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스케일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(scale)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악보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A1A0E9-AEB8-7445-AE42-C1DCA9691031}"/>
              </a:ext>
            </a:extLst>
          </p:cNvPr>
          <p:cNvSpPr/>
          <p:nvPr/>
        </p:nvSpPr>
        <p:spPr>
          <a:xfrm>
            <a:off x="8071263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코드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안내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DC399D-747D-4836-973E-56BFE4C6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BA07B76-A6E3-EA4F-9D2A-F5C7E6319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BCE1EA9E-32D7-9B4A-B7D4-F84A2D61157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905F45-B787-AF41-AD27-EDA4ED5AB50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AA9956C-0823-374E-B1F1-66CD2E04624C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8D6547-3AFF-464D-8D55-B30FC5DE419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DF1F44-B4C8-5B49-BC3D-09C35C68080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1A39105-D09A-184F-8E6D-5AF9F223B9F2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2AF172-FCA4-9147-AB5D-9D85A1F28B4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CA1545-BFBA-204B-8D79-D1AB200F9DF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894376-34D4-3941-BC8D-B129C7B1869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5D1E892-8AE9-B847-A38F-616C5B22CC2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A978668-87B4-AE4D-982D-304CC884BF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3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68975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B268B4EFFFE864F9C2578926D1F55D1" ma:contentTypeVersion="5" ma:contentTypeDescription="새 문서를 만듭니다." ma:contentTypeScope="" ma:versionID="05b1e787f1470d921241a41d97d7bdbc">
  <xsd:schema xmlns:xsd="http://www.w3.org/2001/XMLSchema" xmlns:xs="http://www.w3.org/2001/XMLSchema" xmlns:p="http://schemas.microsoft.com/office/2006/metadata/properties" xmlns:ns3="6a96ca02-6a4a-4354-9d29-33912ae59241" xmlns:ns4="96674f4e-70b7-40bd-a5a3-9c2e4b079ce1" targetNamespace="http://schemas.microsoft.com/office/2006/metadata/properties" ma:root="true" ma:fieldsID="e8ce8f3253a57387fbb233b44df0c595" ns3:_="" ns4:_="">
    <xsd:import namespace="6a96ca02-6a4a-4354-9d29-33912ae59241"/>
    <xsd:import namespace="96674f4e-70b7-40bd-a5a3-9c2e4b079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96ca02-6a4a-4354-9d29-33912ae592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74f4e-70b7-40bd-a5a3-9c2e4b079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ACA755-429B-4A89-82C9-32F115FF8CAF}">
  <ds:schemaRefs>
    <ds:schemaRef ds:uri="96674f4e-70b7-40bd-a5a3-9c2e4b079ce1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6a96ca02-6a4a-4354-9d29-33912ae5924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F4BB726-A3F8-4EC5-B324-D15229BB38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96ca02-6a4a-4354-9d29-33912ae59241"/>
    <ds:schemaRef ds:uri="96674f4e-70b7-40bd-a5a3-9c2e4b079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8035BC-EDCD-4182-A702-B68C58E7AC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6961</Words>
  <Application>Microsoft Macintosh PowerPoint</Application>
  <PresentationFormat>와이드스크린</PresentationFormat>
  <Paragraphs>2306</Paragraphs>
  <Slides>59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NEXON Lv2 Gothic</vt:lpstr>
      <vt:lpstr>Calibri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문지수</cp:lastModifiedBy>
  <cp:revision>51</cp:revision>
  <cp:lastPrinted>2020-02-17T10:02:35Z</cp:lastPrinted>
  <dcterms:created xsi:type="dcterms:W3CDTF">2019-06-19T05:11:07Z</dcterms:created>
  <dcterms:modified xsi:type="dcterms:W3CDTF">2020-02-25T08:36:28Z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0x0101003B268B4EFFFE864F9C2578926D1F55D1</vt:lpwstr>
  </property>
</Properties>
</file>